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9" r:id="rId1"/>
  </p:sldMasterIdLst>
  <p:notesMasterIdLst>
    <p:notesMasterId r:id="rId25"/>
  </p:notesMasterIdLst>
  <p:sldIdLst>
    <p:sldId id="256" r:id="rId2"/>
    <p:sldId id="257" r:id="rId3"/>
    <p:sldId id="309" r:id="rId4"/>
    <p:sldId id="258" r:id="rId5"/>
    <p:sldId id="259" r:id="rId6"/>
    <p:sldId id="260" r:id="rId7"/>
    <p:sldId id="261" r:id="rId8"/>
    <p:sldId id="310" r:id="rId9"/>
    <p:sldId id="311" r:id="rId10"/>
    <p:sldId id="312" r:id="rId11"/>
    <p:sldId id="313" r:id="rId12"/>
    <p:sldId id="314" r:id="rId13"/>
    <p:sldId id="315" r:id="rId14"/>
    <p:sldId id="263" r:id="rId15"/>
    <p:sldId id="316" r:id="rId16"/>
    <p:sldId id="317" r:id="rId17"/>
    <p:sldId id="318" r:id="rId18"/>
    <p:sldId id="319" r:id="rId19"/>
    <p:sldId id="266" r:id="rId20"/>
    <p:sldId id="320" r:id="rId21"/>
    <p:sldId id="321" r:id="rId22"/>
    <p:sldId id="322" r:id="rId23"/>
    <p:sldId id="289" r:id="rId24"/>
  </p:sldIdLst>
  <p:sldSz cx="9144000" cy="5143500" type="screen16x9"/>
  <p:notesSz cx="6858000" cy="9144000"/>
  <p:embeddedFontLst>
    <p:embeddedFont>
      <p:font typeface="Bell MT" panose="02020503060305020303" pitchFamily="18" charset="77"/>
      <p:regular r:id="rId26"/>
      <p:bold r:id="rId27"/>
      <p:italic r:id="rId28"/>
    </p:embeddedFont>
    <p:embeddedFont>
      <p:font typeface="Inconsolata" pitchFamily="49" charset="77"/>
      <p:regular r:id="rId29"/>
    </p:embeddedFont>
    <p:embeddedFont>
      <p:font typeface="Nunito" pitchFamily="2" charset="77"/>
      <p:regular r:id="rId30"/>
      <p:bold r:id="rId31"/>
      <p:italic r:id="rId32"/>
      <p:boldItalic r:id="rId33"/>
    </p:embeddedFont>
    <p:embeddedFont>
      <p:font typeface="Poppins" pitchFamily="2" charset="77"/>
      <p:regular r:id="rId34"/>
      <p:bold r:id="rId35"/>
      <p:italic r:id="rId36"/>
      <p:boldItalic r:id="rId37"/>
    </p:embeddedFont>
    <p:embeddedFont>
      <p:font typeface="Poppins Black" panose="020B0604020202020204" pitchFamily="34" charset="0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4D5743-72E8-4B81-90CE-9BFD68EF63A0}">
  <a:tblStyle styleId="{494D5743-72E8-4B81-90CE-9BFD68EF63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3"/>
  </p:normalViewPr>
  <p:slideViewPr>
    <p:cSldViewPr snapToGrid="0">
      <p:cViewPr varScale="1">
        <p:scale>
          <a:sx n="143" d="100"/>
          <a:sy n="143" d="100"/>
        </p:scale>
        <p:origin x="760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f8fab0cad0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f8fab0cad0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f8f7bffaa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f8f7bffaa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7517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f8f7bffaa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f8f7bffaa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1299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f8f7bffaa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f8f7bffaa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7203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f8f7bffaae_0_20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f8f7bffaae_0_20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f8f7bffaae_0_20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f8f7bffaae_0_20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978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f8f7bffaae_0_20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f8f7bffaae_0_20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9177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f8f7bffaae_0_20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f8f7bffaae_0_20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43748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f8f7bffaae_0_208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0" name="Google Shape;1170;gf8f7bffaae_0_208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1960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f8f7bffaae_0_21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f8f7bffaae_0_21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gf8f7bffaae_0_22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9" name="Google Shape;1589;gf8f7bffaae_0_22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f8f7bffaae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7" name="Google Shape;1117;gf8f7bffaae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f8f7bffaae_0_20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f8f7bffaae_0_20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f8fab0cad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f8fab0cad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f8f7bffaae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f8f7bffaae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f8f7bffaa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f8f7bffaa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f8f7bffaa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f8f7bffaa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4730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f8f7bffaa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f8f7bffaa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68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f8f7bffaae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f8f7bffaae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595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369450" y="-1078600"/>
            <a:ext cx="2712300" cy="2712300"/>
          </a:xfrm>
          <a:prstGeom prst="ellipse">
            <a:avLst/>
          </a:prstGeom>
          <a:gradFill>
            <a:gsLst>
              <a:gs pos="0">
                <a:schemeClr val="lt2"/>
              </a:gs>
              <a:gs pos="29000">
                <a:srgbClr val="8733FF">
                  <a:alpha val="76470"/>
                </a:srgbClr>
              </a:gs>
              <a:gs pos="41000">
                <a:srgbClr val="8733FF">
                  <a:alpha val="64313"/>
                </a:srgbClr>
              </a:gs>
              <a:gs pos="51000">
                <a:srgbClr val="8733FF">
                  <a:alpha val="55294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578775" y="3576250"/>
            <a:ext cx="2712300" cy="2712300"/>
          </a:xfrm>
          <a:prstGeom prst="ellipse">
            <a:avLst/>
          </a:prstGeom>
          <a:gradFill>
            <a:gsLst>
              <a:gs pos="0">
                <a:schemeClr val="accent2"/>
              </a:gs>
              <a:gs pos="9000">
                <a:schemeClr val="accent2"/>
              </a:gs>
              <a:gs pos="19000">
                <a:schemeClr val="accent2"/>
              </a:gs>
              <a:gs pos="41000">
                <a:srgbClr val="FF31FA">
                  <a:alpha val="73333"/>
                </a:srgbClr>
              </a:gs>
              <a:gs pos="6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087125"/>
            <a:ext cx="9143996" cy="836384"/>
            <a:chOff x="0" y="3763400"/>
            <a:chExt cx="9143996" cy="661382"/>
          </a:xfrm>
        </p:grpSpPr>
        <p:sp>
          <p:nvSpPr>
            <p:cNvPr id="12" name="Google Shape;12;p2"/>
            <p:cNvSpPr/>
            <p:nvPr/>
          </p:nvSpPr>
          <p:spPr>
            <a:xfrm>
              <a:off x="4171431" y="3767006"/>
              <a:ext cx="289676" cy="40980"/>
            </a:xfrm>
            <a:custGeom>
              <a:avLst/>
              <a:gdLst/>
              <a:ahLst/>
              <a:cxnLst/>
              <a:rect l="l" t="t" r="r" b="b"/>
              <a:pathLst>
                <a:path w="3375" h="1034" extrusionOk="0">
                  <a:moveTo>
                    <a:pt x="2919" y="0"/>
                  </a:moveTo>
                  <a:cubicBezTo>
                    <a:pt x="1885" y="304"/>
                    <a:pt x="913" y="639"/>
                    <a:pt x="1" y="1034"/>
                  </a:cubicBezTo>
                  <a:cubicBezTo>
                    <a:pt x="1065" y="639"/>
                    <a:pt x="2159" y="304"/>
                    <a:pt x="337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346394" y="3767006"/>
              <a:ext cx="1794963" cy="279528"/>
            </a:xfrm>
            <a:custGeom>
              <a:avLst/>
              <a:gdLst/>
              <a:ahLst/>
              <a:cxnLst/>
              <a:rect l="l" t="t" r="r" b="b"/>
              <a:pathLst>
                <a:path w="20913" h="7053" extrusionOk="0">
                  <a:moveTo>
                    <a:pt x="0" y="0"/>
                  </a:moveTo>
                  <a:cubicBezTo>
                    <a:pt x="1520" y="487"/>
                    <a:pt x="2918" y="973"/>
                    <a:pt x="4408" y="1399"/>
                  </a:cubicBezTo>
                  <a:cubicBezTo>
                    <a:pt x="11855" y="3526"/>
                    <a:pt x="16961" y="5228"/>
                    <a:pt x="20913" y="7052"/>
                  </a:cubicBezTo>
                  <a:lnTo>
                    <a:pt x="20913" y="6231"/>
                  </a:lnTo>
                  <a:cubicBezTo>
                    <a:pt x="16992" y="4529"/>
                    <a:pt x="12098" y="2858"/>
                    <a:pt x="5198" y="851"/>
                  </a:cubicBezTo>
                  <a:cubicBezTo>
                    <a:pt x="4286" y="608"/>
                    <a:pt x="3374" y="335"/>
                    <a:pt x="240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5893234" y="3768195"/>
              <a:ext cx="3250725" cy="502382"/>
            </a:xfrm>
            <a:custGeom>
              <a:avLst/>
              <a:gdLst/>
              <a:ahLst/>
              <a:cxnLst/>
              <a:rect l="l" t="t" r="r" b="b"/>
              <a:pathLst>
                <a:path w="37874" h="12676" extrusionOk="0">
                  <a:moveTo>
                    <a:pt x="1" y="1"/>
                  </a:moveTo>
                  <a:cubicBezTo>
                    <a:pt x="4287" y="730"/>
                    <a:pt x="7691" y="1946"/>
                    <a:pt x="11035" y="3162"/>
                  </a:cubicBezTo>
                  <a:cubicBezTo>
                    <a:pt x="12950" y="3831"/>
                    <a:pt x="14895" y="4530"/>
                    <a:pt x="16962" y="5138"/>
                  </a:cubicBezTo>
                  <a:cubicBezTo>
                    <a:pt x="25442" y="7569"/>
                    <a:pt x="32555" y="9758"/>
                    <a:pt x="37874" y="12676"/>
                  </a:cubicBezTo>
                  <a:lnTo>
                    <a:pt x="37874" y="11764"/>
                  </a:lnTo>
                  <a:cubicBezTo>
                    <a:pt x="33071" y="9241"/>
                    <a:pt x="26658" y="7144"/>
                    <a:pt x="17782" y="4590"/>
                  </a:cubicBezTo>
                  <a:cubicBezTo>
                    <a:pt x="15807" y="4043"/>
                    <a:pt x="13892" y="3375"/>
                    <a:pt x="12068" y="2736"/>
                  </a:cubicBezTo>
                  <a:cubicBezTo>
                    <a:pt x="9302" y="1764"/>
                    <a:pt x="6414" y="761"/>
                    <a:pt x="304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44470" y="3767006"/>
              <a:ext cx="112266" cy="18112"/>
            </a:xfrm>
            <a:custGeom>
              <a:avLst/>
              <a:gdLst/>
              <a:ahLst/>
              <a:cxnLst/>
              <a:rect l="l" t="t" r="r" b="b"/>
              <a:pathLst>
                <a:path w="1308" h="457" extrusionOk="0">
                  <a:moveTo>
                    <a:pt x="1156" y="0"/>
                  </a:moveTo>
                  <a:lnTo>
                    <a:pt x="1" y="456"/>
                  </a:lnTo>
                  <a:cubicBezTo>
                    <a:pt x="426" y="304"/>
                    <a:pt x="852" y="152"/>
                    <a:pt x="1308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098391" y="3767006"/>
              <a:ext cx="594888" cy="62659"/>
            </a:xfrm>
            <a:custGeom>
              <a:avLst/>
              <a:gdLst/>
              <a:ahLst/>
              <a:cxnLst/>
              <a:rect l="l" t="t" r="r" b="b"/>
              <a:pathLst>
                <a:path w="6931" h="1581" extrusionOk="0">
                  <a:moveTo>
                    <a:pt x="5350" y="0"/>
                  </a:moveTo>
                  <a:cubicBezTo>
                    <a:pt x="3314" y="365"/>
                    <a:pt x="1612" y="943"/>
                    <a:pt x="1" y="1581"/>
                  </a:cubicBezTo>
                  <a:cubicBezTo>
                    <a:pt x="1946" y="882"/>
                    <a:pt x="4195" y="304"/>
                    <a:pt x="6931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085475" y="3768195"/>
              <a:ext cx="2055886" cy="324115"/>
            </a:xfrm>
            <a:custGeom>
              <a:avLst/>
              <a:gdLst/>
              <a:ahLst/>
              <a:cxnLst/>
              <a:rect l="l" t="t" r="r" b="b"/>
              <a:pathLst>
                <a:path w="23953" h="8178" extrusionOk="0">
                  <a:moveTo>
                    <a:pt x="1" y="1"/>
                  </a:moveTo>
                  <a:cubicBezTo>
                    <a:pt x="578" y="153"/>
                    <a:pt x="1095" y="335"/>
                    <a:pt x="1642" y="548"/>
                  </a:cubicBezTo>
                  <a:cubicBezTo>
                    <a:pt x="3314" y="1095"/>
                    <a:pt x="4894" y="1642"/>
                    <a:pt x="6566" y="2128"/>
                  </a:cubicBezTo>
                  <a:cubicBezTo>
                    <a:pt x="12645" y="3891"/>
                    <a:pt x="18846" y="5776"/>
                    <a:pt x="23953" y="8177"/>
                  </a:cubicBezTo>
                  <a:lnTo>
                    <a:pt x="23953" y="7296"/>
                  </a:lnTo>
                  <a:cubicBezTo>
                    <a:pt x="18998" y="5046"/>
                    <a:pt x="13101" y="3223"/>
                    <a:pt x="7357" y="1581"/>
                  </a:cubicBezTo>
                  <a:cubicBezTo>
                    <a:pt x="5806" y="1125"/>
                    <a:pt x="4287" y="639"/>
                    <a:pt x="2706" y="122"/>
                  </a:cubicBezTo>
                  <a:lnTo>
                    <a:pt x="2615" y="62"/>
                  </a:lnTo>
                  <a:cubicBezTo>
                    <a:pt x="2554" y="31"/>
                    <a:pt x="2432" y="1"/>
                    <a:pt x="234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6819407" y="3765778"/>
              <a:ext cx="2321959" cy="368662"/>
            </a:xfrm>
            <a:custGeom>
              <a:avLst/>
              <a:gdLst/>
              <a:ahLst/>
              <a:cxnLst/>
              <a:rect l="l" t="t" r="r" b="b"/>
              <a:pathLst>
                <a:path w="27053" h="9302" extrusionOk="0">
                  <a:moveTo>
                    <a:pt x="0" y="1"/>
                  </a:moveTo>
                  <a:cubicBezTo>
                    <a:pt x="1247" y="426"/>
                    <a:pt x="2462" y="822"/>
                    <a:pt x="3648" y="1247"/>
                  </a:cubicBezTo>
                  <a:cubicBezTo>
                    <a:pt x="5380" y="1855"/>
                    <a:pt x="7052" y="2433"/>
                    <a:pt x="8815" y="2919"/>
                  </a:cubicBezTo>
                  <a:cubicBezTo>
                    <a:pt x="16201" y="5047"/>
                    <a:pt x="22280" y="6962"/>
                    <a:pt x="27053" y="9302"/>
                  </a:cubicBezTo>
                  <a:lnTo>
                    <a:pt x="27053" y="8421"/>
                  </a:lnTo>
                  <a:cubicBezTo>
                    <a:pt x="22949" y="6506"/>
                    <a:pt x="17387" y="4591"/>
                    <a:pt x="9605" y="2372"/>
                  </a:cubicBezTo>
                  <a:cubicBezTo>
                    <a:pt x="7934" y="1885"/>
                    <a:pt x="6384" y="1369"/>
                    <a:pt x="4712" y="791"/>
                  </a:cubicBezTo>
                  <a:cubicBezTo>
                    <a:pt x="3952" y="518"/>
                    <a:pt x="3131" y="244"/>
                    <a:pt x="234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237663" y="3767006"/>
              <a:ext cx="2898479" cy="457795"/>
            </a:xfrm>
            <a:custGeom>
              <a:avLst/>
              <a:gdLst/>
              <a:ahLst/>
              <a:cxnLst/>
              <a:rect l="l" t="t" r="r" b="b"/>
              <a:pathLst>
                <a:path w="33770" h="11551" extrusionOk="0">
                  <a:moveTo>
                    <a:pt x="0" y="0"/>
                  </a:moveTo>
                  <a:cubicBezTo>
                    <a:pt x="3040" y="730"/>
                    <a:pt x="5623" y="1642"/>
                    <a:pt x="8146" y="2554"/>
                  </a:cubicBezTo>
                  <a:cubicBezTo>
                    <a:pt x="9970" y="3192"/>
                    <a:pt x="11855" y="3830"/>
                    <a:pt x="13800" y="4408"/>
                  </a:cubicBezTo>
                  <a:cubicBezTo>
                    <a:pt x="22615" y="6931"/>
                    <a:pt x="29028" y="9028"/>
                    <a:pt x="33770" y="11551"/>
                  </a:cubicBezTo>
                  <a:lnTo>
                    <a:pt x="33770" y="10669"/>
                  </a:lnTo>
                  <a:cubicBezTo>
                    <a:pt x="28998" y="8238"/>
                    <a:pt x="22736" y="6171"/>
                    <a:pt x="14560" y="3861"/>
                  </a:cubicBezTo>
                  <a:cubicBezTo>
                    <a:pt x="12706" y="3344"/>
                    <a:pt x="10943" y="2736"/>
                    <a:pt x="9119" y="2098"/>
                  </a:cubicBezTo>
                  <a:cubicBezTo>
                    <a:pt x="7082" y="1368"/>
                    <a:pt x="4955" y="639"/>
                    <a:pt x="261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540294" y="3767006"/>
              <a:ext cx="2601078" cy="412019"/>
            </a:xfrm>
            <a:custGeom>
              <a:avLst/>
              <a:gdLst/>
              <a:ahLst/>
              <a:cxnLst/>
              <a:rect l="l" t="t" r="r" b="b"/>
              <a:pathLst>
                <a:path w="30305" h="10396" extrusionOk="0">
                  <a:moveTo>
                    <a:pt x="0" y="0"/>
                  </a:moveTo>
                  <a:cubicBezTo>
                    <a:pt x="2037" y="578"/>
                    <a:pt x="3921" y="1247"/>
                    <a:pt x="5745" y="1854"/>
                  </a:cubicBezTo>
                  <a:cubicBezTo>
                    <a:pt x="7569" y="2493"/>
                    <a:pt x="9332" y="3101"/>
                    <a:pt x="11186" y="3648"/>
                  </a:cubicBezTo>
                  <a:cubicBezTo>
                    <a:pt x="19271" y="5958"/>
                    <a:pt x="25532" y="7994"/>
                    <a:pt x="30305" y="10396"/>
                  </a:cubicBezTo>
                  <a:lnTo>
                    <a:pt x="30305" y="9514"/>
                  </a:lnTo>
                  <a:cubicBezTo>
                    <a:pt x="25502" y="7204"/>
                    <a:pt x="19423" y="5228"/>
                    <a:pt x="11976" y="3101"/>
                  </a:cubicBezTo>
                  <a:cubicBezTo>
                    <a:pt x="10183" y="2614"/>
                    <a:pt x="8572" y="2037"/>
                    <a:pt x="6809" y="1429"/>
                  </a:cubicBezTo>
                  <a:cubicBezTo>
                    <a:pt x="5411" y="943"/>
                    <a:pt x="3952" y="456"/>
                    <a:pt x="249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384529" y="3765778"/>
              <a:ext cx="3759440" cy="551803"/>
            </a:xfrm>
            <a:custGeom>
              <a:avLst/>
              <a:gdLst/>
              <a:ahLst/>
              <a:cxnLst/>
              <a:rect l="l" t="t" r="r" b="b"/>
              <a:pathLst>
                <a:path w="43801" h="13923" extrusionOk="0">
                  <a:moveTo>
                    <a:pt x="1" y="1"/>
                  </a:moveTo>
                  <a:cubicBezTo>
                    <a:pt x="6718" y="548"/>
                    <a:pt x="11338" y="2220"/>
                    <a:pt x="15867" y="3861"/>
                  </a:cubicBezTo>
                  <a:cubicBezTo>
                    <a:pt x="17843" y="4591"/>
                    <a:pt x="19849" y="5320"/>
                    <a:pt x="22038" y="5898"/>
                  </a:cubicBezTo>
                  <a:cubicBezTo>
                    <a:pt x="31248" y="8572"/>
                    <a:pt x="38482" y="10822"/>
                    <a:pt x="43801" y="13922"/>
                  </a:cubicBezTo>
                  <a:lnTo>
                    <a:pt x="43801" y="13010"/>
                  </a:lnTo>
                  <a:cubicBezTo>
                    <a:pt x="38512" y="10062"/>
                    <a:pt x="31369" y="7843"/>
                    <a:pt x="22828" y="5381"/>
                  </a:cubicBezTo>
                  <a:cubicBezTo>
                    <a:pt x="20761" y="4773"/>
                    <a:pt x="18785" y="4104"/>
                    <a:pt x="16901" y="3405"/>
                  </a:cubicBezTo>
                  <a:cubicBezTo>
                    <a:pt x="13223" y="2068"/>
                    <a:pt x="9423" y="761"/>
                    <a:pt x="4469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41709" y="3769424"/>
              <a:ext cx="2661159" cy="172282"/>
            </a:xfrm>
            <a:custGeom>
              <a:avLst/>
              <a:gdLst/>
              <a:ahLst/>
              <a:cxnLst/>
              <a:rect l="l" t="t" r="r" b="b"/>
              <a:pathLst>
                <a:path w="31005" h="4347" extrusionOk="0">
                  <a:moveTo>
                    <a:pt x="1" y="0"/>
                  </a:moveTo>
                  <a:cubicBezTo>
                    <a:pt x="3436" y="1186"/>
                    <a:pt x="7114" y="2401"/>
                    <a:pt x="10913" y="3252"/>
                  </a:cubicBezTo>
                  <a:cubicBezTo>
                    <a:pt x="14256" y="3952"/>
                    <a:pt x="17357" y="4347"/>
                    <a:pt x="20457" y="4347"/>
                  </a:cubicBezTo>
                  <a:cubicBezTo>
                    <a:pt x="22494" y="4347"/>
                    <a:pt x="24500" y="4195"/>
                    <a:pt x="26476" y="3830"/>
                  </a:cubicBezTo>
                  <a:cubicBezTo>
                    <a:pt x="28147" y="3587"/>
                    <a:pt x="29637" y="3161"/>
                    <a:pt x="31005" y="2705"/>
                  </a:cubicBezTo>
                  <a:lnTo>
                    <a:pt x="31005" y="2705"/>
                  </a:lnTo>
                  <a:cubicBezTo>
                    <a:pt x="29789" y="3070"/>
                    <a:pt x="28512" y="3374"/>
                    <a:pt x="27083" y="3648"/>
                  </a:cubicBezTo>
                  <a:cubicBezTo>
                    <a:pt x="25077" y="3982"/>
                    <a:pt x="22980" y="4195"/>
                    <a:pt x="20883" y="4195"/>
                  </a:cubicBezTo>
                  <a:cubicBezTo>
                    <a:pt x="17782" y="4195"/>
                    <a:pt x="14621" y="3800"/>
                    <a:pt x="11217" y="3070"/>
                  </a:cubicBezTo>
                  <a:cubicBezTo>
                    <a:pt x="7569" y="2280"/>
                    <a:pt x="4074" y="1155"/>
                    <a:pt x="82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072168" y="3767006"/>
              <a:ext cx="2580221" cy="157856"/>
            </a:xfrm>
            <a:custGeom>
              <a:avLst/>
              <a:gdLst/>
              <a:ahLst/>
              <a:cxnLst/>
              <a:rect l="l" t="t" r="r" b="b"/>
              <a:pathLst>
                <a:path w="30062" h="3983" extrusionOk="0">
                  <a:moveTo>
                    <a:pt x="1" y="0"/>
                  </a:moveTo>
                  <a:cubicBezTo>
                    <a:pt x="2979" y="1064"/>
                    <a:pt x="6323" y="2128"/>
                    <a:pt x="9727" y="2888"/>
                  </a:cubicBezTo>
                  <a:cubicBezTo>
                    <a:pt x="13162" y="3648"/>
                    <a:pt x="16262" y="3982"/>
                    <a:pt x="19393" y="3982"/>
                  </a:cubicBezTo>
                  <a:cubicBezTo>
                    <a:pt x="21460" y="3982"/>
                    <a:pt x="23527" y="3800"/>
                    <a:pt x="25533" y="3496"/>
                  </a:cubicBezTo>
                  <a:cubicBezTo>
                    <a:pt x="27205" y="3222"/>
                    <a:pt x="28694" y="2797"/>
                    <a:pt x="30062" y="2341"/>
                  </a:cubicBezTo>
                  <a:lnTo>
                    <a:pt x="30062" y="2341"/>
                  </a:lnTo>
                  <a:cubicBezTo>
                    <a:pt x="28876" y="2736"/>
                    <a:pt x="27600" y="3040"/>
                    <a:pt x="26141" y="3253"/>
                  </a:cubicBezTo>
                  <a:cubicBezTo>
                    <a:pt x="24074" y="3587"/>
                    <a:pt x="21977" y="3800"/>
                    <a:pt x="19849" y="3800"/>
                  </a:cubicBezTo>
                  <a:cubicBezTo>
                    <a:pt x="16688" y="3800"/>
                    <a:pt x="13496" y="3405"/>
                    <a:pt x="10001" y="2645"/>
                  </a:cubicBezTo>
                  <a:cubicBezTo>
                    <a:pt x="6657" y="1915"/>
                    <a:pt x="3466" y="912"/>
                    <a:pt x="85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547843" y="3765778"/>
              <a:ext cx="2914186" cy="222933"/>
            </a:xfrm>
            <a:custGeom>
              <a:avLst/>
              <a:gdLst/>
              <a:ahLst/>
              <a:cxnLst/>
              <a:rect l="l" t="t" r="r" b="b"/>
              <a:pathLst>
                <a:path w="33953" h="5625" extrusionOk="0">
                  <a:moveTo>
                    <a:pt x="0" y="1"/>
                  </a:moveTo>
                  <a:cubicBezTo>
                    <a:pt x="456" y="214"/>
                    <a:pt x="942" y="366"/>
                    <a:pt x="1490" y="548"/>
                  </a:cubicBezTo>
                  <a:cubicBezTo>
                    <a:pt x="5380" y="1946"/>
                    <a:pt x="9848" y="3588"/>
                    <a:pt x="14560" y="4591"/>
                  </a:cubicBezTo>
                  <a:cubicBezTo>
                    <a:pt x="17782" y="5259"/>
                    <a:pt x="20791" y="5624"/>
                    <a:pt x="23709" y="5624"/>
                  </a:cubicBezTo>
                  <a:cubicBezTo>
                    <a:pt x="25624" y="5624"/>
                    <a:pt x="27539" y="5472"/>
                    <a:pt x="29393" y="5168"/>
                  </a:cubicBezTo>
                  <a:cubicBezTo>
                    <a:pt x="31065" y="4895"/>
                    <a:pt x="32584" y="4469"/>
                    <a:pt x="33952" y="4013"/>
                  </a:cubicBezTo>
                  <a:lnTo>
                    <a:pt x="33952" y="4013"/>
                  </a:lnTo>
                  <a:cubicBezTo>
                    <a:pt x="32736" y="4408"/>
                    <a:pt x="31460" y="4712"/>
                    <a:pt x="30001" y="4925"/>
                  </a:cubicBezTo>
                  <a:cubicBezTo>
                    <a:pt x="28116" y="5229"/>
                    <a:pt x="26140" y="5411"/>
                    <a:pt x="24104" y="5411"/>
                  </a:cubicBezTo>
                  <a:cubicBezTo>
                    <a:pt x="21125" y="5411"/>
                    <a:pt x="18086" y="5077"/>
                    <a:pt x="14772" y="4347"/>
                  </a:cubicBezTo>
                  <a:cubicBezTo>
                    <a:pt x="10031" y="3344"/>
                    <a:pt x="5502" y="1703"/>
                    <a:pt x="1520" y="214"/>
                  </a:cubicBezTo>
                  <a:lnTo>
                    <a:pt x="821" y="1"/>
                  </a:ln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202627" y="3765778"/>
              <a:ext cx="2507180" cy="141012"/>
            </a:xfrm>
            <a:custGeom>
              <a:avLst/>
              <a:gdLst/>
              <a:ahLst/>
              <a:cxnLst/>
              <a:rect l="l" t="t" r="r" b="b"/>
              <a:pathLst>
                <a:path w="29211" h="3558" extrusionOk="0">
                  <a:moveTo>
                    <a:pt x="0" y="1"/>
                  </a:moveTo>
                  <a:cubicBezTo>
                    <a:pt x="2523" y="852"/>
                    <a:pt x="5441" y="1825"/>
                    <a:pt x="8511" y="2463"/>
                  </a:cubicBezTo>
                  <a:cubicBezTo>
                    <a:pt x="11976" y="3223"/>
                    <a:pt x="15168" y="3557"/>
                    <a:pt x="18268" y="3557"/>
                  </a:cubicBezTo>
                  <a:cubicBezTo>
                    <a:pt x="20396" y="3557"/>
                    <a:pt x="22493" y="3375"/>
                    <a:pt x="24560" y="3040"/>
                  </a:cubicBezTo>
                  <a:cubicBezTo>
                    <a:pt x="26293" y="2706"/>
                    <a:pt x="27813" y="2311"/>
                    <a:pt x="29211" y="1855"/>
                  </a:cubicBezTo>
                  <a:lnTo>
                    <a:pt x="29211" y="1855"/>
                  </a:lnTo>
                  <a:cubicBezTo>
                    <a:pt x="27965" y="2220"/>
                    <a:pt x="26627" y="2554"/>
                    <a:pt x="25168" y="2828"/>
                  </a:cubicBezTo>
                  <a:cubicBezTo>
                    <a:pt x="23071" y="3223"/>
                    <a:pt x="20913" y="3375"/>
                    <a:pt x="18724" y="3375"/>
                  </a:cubicBezTo>
                  <a:cubicBezTo>
                    <a:pt x="15533" y="3375"/>
                    <a:pt x="12311" y="2980"/>
                    <a:pt x="8785" y="2220"/>
                  </a:cubicBezTo>
                  <a:cubicBezTo>
                    <a:pt x="6353" y="1703"/>
                    <a:pt x="3830" y="974"/>
                    <a:pt x="88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9573" y="3763400"/>
              <a:ext cx="3005509" cy="240966"/>
            </a:xfrm>
            <a:custGeom>
              <a:avLst/>
              <a:gdLst/>
              <a:ahLst/>
              <a:cxnLst/>
              <a:rect l="l" t="t" r="r" b="b"/>
              <a:pathLst>
                <a:path w="35017" h="6080" extrusionOk="0">
                  <a:moveTo>
                    <a:pt x="0" y="0"/>
                  </a:moveTo>
                  <a:cubicBezTo>
                    <a:pt x="973" y="426"/>
                    <a:pt x="1946" y="760"/>
                    <a:pt x="2949" y="1125"/>
                  </a:cubicBezTo>
                  <a:cubicBezTo>
                    <a:pt x="6809" y="2523"/>
                    <a:pt x="11186" y="4073"/>
                    <a:pt x="15806" y="5046"/>
                  </a:cubicBezTo>
                  <a:cubicBezTo>
                    <a:pt x="18998" y="5745"/>
                    <a:pt x="21976" y="6079"/>
                    <a:pt x="24864" y="6079"/>
                  </a:cubicBezTo>
                  <a:cubicBezTo>
                    <a:pt x="26748" y="6079"/>
                    <a:pt x="28633" y="5927"/>
                    <a:pt x="30457" y="5623"/>
                  </a:cubicBezTo>
                  <a:cubicBezTo>
                    <a:pt x="32128" y="5380"/>
                    <a:pt x="33648" y="4985"/>
                    <a:pt x="35016" y="4499"/>
                  </a:cubicBezTo>
                  <a:lnTo>
                    <a:pt x="35016" y="4499"/>
                  </a:lnTo>
                  <a:cubicBezTo>
                    <a:pt x="33800" y="4863"/>
                    <a:pt x="32493" y="5167"/>
                    <a:pt x="31034" y="5411"/>
                  </a:cubicBezTo>
                  <a:cubicBezTo>
                    <a:pt x="29180" y="5715"/>
                    <a:pt x="27235" y="5866"/>
                    <a:pt x="25289" y="5866"/>
                  </a:cubicBezTo>
                  <a:cubicBezTo>
                    <a:pt x="22311" y="5866"/>
                    <a:pt x="19301" y="5502"/>
                    <a:pt x="16049" y="4833"/>
                  </a:cubicBezTo>
                  <a:cubicBezTo>
                    <a:pt x="11338" y="3800"/>
                    <a:pt x="6900" y="2219"/>
                    <a:pt x="2949" y="760"/>
                  </a:cubicBezTo>
                  <a:cubicBezTo>
                    <a:pt x="2219" y="486"/>
                    <a:pt x="1520" y="274"/>
                    <a:pt x="88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633056" y="3768195"/>
              <a:ext cx="2201969" cy="91591"/>
            </a:xfrm>
            <a:custGeom>
              <a:avLst/>
              <a:gdLst/>
              <a:ahLst/>
              <a:cxnLst/>
              <a:rect l="l" t="t" r="r" b="b"/>
              <a:pathLst>
                <a:path w="25655" h="2311" extrusionOk="0">
                  <a:moveTo>
                    <a:pt x="25655" y="639"/>
                  </a:moveTo>
                  <a:lnTo>
                    <a:pt x="25655" y="639"/>
                  </a:lnTo>
                  <a:cubicBezTo>
                    <a:pt x="25391" y="720"/>
                    <a:pt x="25129" y="799"/>
                    <a:pt x="24867" y="875"/>
                  </a:cubicBezTo>
                  <a:lnTo>
                    <a:pt x="24867" y="875"/>
                  </a:lnTo>
                  <a:cubicBezTo>
                    <a:pt x="25131" y="801"/>
                    <a:pt x="25394" y="722"/>
                    <a:pt x="25655" y="639"/>
                  </a:cubicBezTo>
                  <a:close/>
                  <a:moveTo>
                    <a:pt x="1" y="1"/>
                  </a:moveTo>
                  <a:cubicBezTo>
                    <a:pt x="1612" y="426"/>
                    <a:pt x="3071" y="791"/>
                    <a:pt x="4499" y="1125"/>
                  </a:cubicBezTo>
                  <a:cubicBezTo>
                    <a:pt x="8056" y="1946"/>
                    <a:pt x="11369" y="2311"/>
                    <a:pt x="14591" y="2311"/>
                  </a:cubicBezTo>
                  <a:cubicBezTo>
                    <a:pt x="16840" y="2311"/>
                    <a:pt x="19028" y="2128"/>
                    <a:pt x="21217" y="1764"/>
                  </a:cubicBezTo>
                  <a:cubicBezTo>
                    <a:pt x="22467" y="1539"/>
                    <a:pt x="23656" y="1231"/>
                    <a:pt x="24867" y="875"/>
                  </a:cubicBezTo>
                  <a:lnTo>
                    <a:pt x="24867" y="875"/>
                  </a:lnTo>
                  <a:cubicBezTo>
                    <a:pt x="23873" y="1158"/>
                    <a:pt x="22864" y="1383"/>
                    <a:pt x="21855" y="1551"/>
                  </a:cubicBezTo>
                  <a:cubicBezTo>
                    <a:pt x="19636" y="1946"/>
                    <a:pt x="17357" y="2128"/>
                    <a:pt x="15077" y="2128"/>
                  </a:cubicBezTo>
                  <a:cubicBezTo>
                    <a:pt x="11794" y="2128"/>
                    <a:pt x="8390" y="1764"/>
                    <a:pt x="4803" y="943"/>
                  </a:cubicBezTo>
                  <a:cubicBezTo>
                    <a:pt x="3587" y="700"/>
                    <a:pt x="2311" y="335"/>
                    <a:pt x="1004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959204" y="3767006"/>
              <a:ext cx="1920189" cy="60281"/>
            </a:xfrm>
            <a:custGeom>
              <a:avLst/>
              <a:gdLst/>
              <a:ahLst/>
              <a:cxnLst/>
              <a:rect l="l" t="t" r="r" b="b"/>
              <a:pathLst>
                <a:path w="22372" h="1521" extrusionOk="0">
                  <a:moveTo>
                    <a:pt x="0" y="0"/>
                  </a:moveTo>
                  <a:cubicBezTo>
                    <a:pt x="456" y="122"/>
                    <a:pt x="912" y="213"/>
                    <a:pt x="1368" y="304"/>
                  </a:cubicBezTo>
                  <a:cubicBezTo>
                    <a:pt x="5016" y="1095"/>
                    <a:pt x="8389" y="1520"/>
                    <a:pt x="11733" y="1520"/>
                  </a:cubicBezTo>
                  <a:cubicBezTo>
                    <a:pt x="14073" y="1520"/>
                    <a:pt x="16353" y="1338"/>
                    <a:pt x="18542" y="912"/>
                  </a:cubicBezTo>
                  <a:cubicBezTo>
                    <a:pt x="19879" y="669"/>
                    <a:pt x="21125" y="365"/>
                    <a:pt x="22371" y="0"/>
                  </a:cubicBezTo>
                  <a:lnTo>
                    <a:pt x="22341" y="0"/>
                  </a:lnTo>
                  <a:cubicBezTo>
                    <a:pt x="21308" y="304"/>
                    <a:pt x="20244" y="517"/>
                    <a:pt x="19180" y="730"/>
                  </a:cubicBezTo>
                  <a:cubicBezTo>
                    <a:pt x="16900" y="1125"/>
                    <a:pt x="14590" y="1338"/>
                    <a:pt x="12189" y="1338"/>
                  </a:cubicBezTo>
                  <a:cubicBezTo>
                    <a:pt x="8815" y="1338"/>
                    <a:pt x="5350" y="912"/>
                    <a:pt x="1642" y="122"/>
                  </a:cubicBezTo>
                  <a:cubicBezTo>
                    <a:pt x="1490" y="61"/>
                    <a:pt x="1277" y="31"/>
                    <a:pt x="112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340897" y="3767006"/>
              <a:ext cx="2415857" cy="125318"/>
            </a:xfrm>
            <a:custGeom>
              <a:avLst/>
              <a:gdLst/>
              <a:ahLst/>
              <a:cxnLst/>
              <a:rect l="l" t="t" r="r" b="b"/>
              <a:pathLst>
                <a:path w="28147" h="3162" extrusionOk="0">
                  <a:moveTo>
                    <a:pt x="0" y="0"/>
                  </a:moveTo>
                  <a:cubicBezTo>
                    <a:pt x="2675" y="882"/>
                    <a:pt x="5046" y="1520"/>
                    <a:pt x="7235" y="2006"/>
                  </a:cubicBezTo>
                  <a:cubicBezTo>
                    <a:pt x="10730" y="2766"/>
                    <a:pt x="13952" y="3161"/>
                    <a:pt x="17113" y="3161"/>
                  </a:cubicBezTo>
                  <a:cubicBezTo>
                    <a:pt x="19271" y="3161"/>
                    <a:pt x="21429" y="2949"/>
                    <a:pt x="23496" y="2614"/>
                  </a:cubicBezTo>
                  <a:cubicBezTo>
                    <a:pt x="25229" y="2310"/>
                    <a:pt x="26779" y="1885"/>
                    <a:pt x="28147" y="1429"/>
                  </a:cubicBezTo>
                  <a:lnTo>
                    <a:pt x="28147" y="1429"/>
                  </a:lnTo>
                  <a:cubicBezTo>
                    <a:pt x="26931" y="1824"/>
                    <a:pt x="25594" y="2158"/>
                    <a:pt x="24104" y="2432"/>
                  </a:cubicBezTo>
                  <a:cubicBezTo>
                    <a:pt x="21977" y="2797"/>
                    <a:pt x="19788" y="3009"/>
                    <a:pt x="17569" y="3009"/>
                  </a:cubicBezTo>
                  <a:cubicBezTo>
                    <a:pt x="14347" y="3009"/>
                    <a:pt x="11095" y="2614"/>
                    <a:pt x="7508" y="1824"/>
                  </a:cubicBezTo>
                  <a:cubicBezTo>
                    <a:pt x="5472" y="1368"/>
                    <a:pt x="3283" y="760"/>
                    <a:pt x="91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787033" y="3768195"/>
              <a:ext cx="2097599" cy="75936"/>
            </a:xfrm>
            <a:custGeom>
              <a:avLst/>
              <a:gdLst/>
              <a:ahLst/>
              <a:cxnLst/>
              <a:rect l="l" t="t" r="r" b="b"/>
              <a:pathLst>
                <a:path w="24439" h="1916" extrusionOk="0">
                  <a:moveTo>
                    <a:pt x="0" y="1"/>
                  </a:moveTo>
                  <a:cubicBezTo>
                    <a:pt x="1094" y="244"/>
                    <a:pt x="2097" y="487"/>
                    <a:pt x="3040" y="730"/>
                  </a:cubicBezTo>
                  <a:cubicBezTo>
                    <a:pt x="6626" y="1521"/>
                    <a:pt x="10000" y="1916"/>
                    <a:pt x="13253" y="1916"/>
                  </a:cubicBezTo>
                  <a:cubicBezTo>
                    <a:pt x="15532" y="1916"/>
                    <a:pt x="17782" y="1703"/>
                    <a:pt x="19940" y="1338"/>
                  </a:cubicBezTo>
                  <a:cubicBezTo>
                    <a:pt x="21459" y="1065"/>
                    <a:pt x="22949" y="700"/>
                    <a:pt x="24438" y="183"/>
                  </a:cubicBezTo>
                  <a:lnTo>
                    <a:pt x="24438" y="183"/>
                  </a:lnTo>
                  <a:cubicBezTo>
                    <a:pt x="23162" y="578"/>
                    <a:pt x="21885" y="882"/>
                    <a:pt x="20548" y="1156"/>
                  </a:cubicBezTo>
                  <a:cubicBezTo>
                    <a:pt x="18298" y="1521"/>
                    <a:pt x="15988" y="1764"/>
                    <a:pt x="13678" y="1764"/>
                  </a:cubicBezTo>
                  <a:cubicBezTo>
                    <a:pt x="10335" y="1764"/>
                    <a:pt x="6900" y="1369"/>
                    <a:pt x="3252" y="548"/>
                  </a:cubicBezTo>
                  <a:cubicBezTo>
                    <a:pt x="2553" y="396"/>
                    <a:pt x="1793" y="183"/>
                    <a:pt x="1034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486977" y="3765778"/>
              <a:ext cx="2308913" cy="109663"/>
            </a:xfrm>
            <a:custGeom>
              <a:avLst/>
              <a:gdLst/>
              <a:ahLst/>
              <a:cxnLst/>
              <a:rect l="l" t="t" r="r" b="b"/>
              <a:pathLst>
                <a:path w="26901" h="2767" extrusionOk="0">
                  <a:moveTo>
                    <a:pt x="1" y="1"/>
                  </a:moveTo>
                  <a:cubicBezTo>
                    <a:pt x="2098" y="700"/>
                    <a:pt x="4013" y="1186"/>
                    <a:pt x="5897" y="1612"/>
                  </a:cubicBezTo>
                  <a:cubicBezTo>
                    <a:pt x="9423" y="2372"/>
                    <a:pt x="12676" y="2767"/>
                    <a:pt x="15867" y="2767"/>
                  </a:cubicBezTo>
                  <a:cubicBezTo>
                    <a:pt x="18086" y="2767"/>
                    <a:pt x="20244" y="2585"/>
                    <a:pt x="22372" y="2189"/>
                  </a:cubicBezTo>
                  <a:cubicBezTo>
                    <a:pt x="24074" y="1885"/>
                    <a:pt x="25563" y="1521"/>
                    <a:pt x="26901" y="1065"/>
                  </a:cubicBezTo>
                  <a:lnTo>
                    <a:pt x="26901" y="1065"/>
                  </a:lnTo>
                  <a:cubicBezTo>
                    <a:pt x="25594" y="1460"/>
                    <a:pt x="24317" y="1764"/>
                    <a:pt x="22980" y="2007"/>
                  </a:cubicBezTo>
                  <a:cubicBezTo>
                    <a:pt x="20822" y="2372"/>
                    <a:pt x="18572" y="2585"/>
                    <a:pt x="16323" y="2585"/>
                  </a:cubicBezTo>
                  <a:cubicBezTo>
                    <a:pt x="13071" y="2585"/>
                    <a:pt x="9727" y="2189"/>
                    <a:pt x="6141" y="1399"/>
                  </a:cubicBezTo>
                  <a:cubicBezTo>
                    <a:pt x="4469" y="1004"/>
                    <a:pt x="2767" y="548"/>
                    <a:pt x="91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03439" y="3763400"/>
              <a:ext cx="2747247" cy="192772"/>
            </a:xfrm>
            <a:custGeom>
              <a:avLst/>
              <a:gdLst/>
              <a:ahLst/>
              <a:cxnLst/>
              <a:rect l="l" t="t" r="r" b="b"/>
              <a:pathLst>
                <a:path w="32008" h="4864" extrusionOk="0">
                  <a:moveTo>
                    <a:pt x="1" y="0"/>
                  </a:moveTo>
                  <a:cubicBezTo>
                    <a:pt x="3770" y="1459"/>
                    <a:pt x="7873" y="2888"/>
                    <a:pt x="12190" y="3800"/>
                  </a:cubicBezTo>
                  <a:cubicBezTo>
                    <a:pt x="15472" y="4529"/>
                    <a:pt x="18573" y="4863"/>
                    <a:pt x="21551" y="4863"/>
                  </a:cubicBezTo>
                  <a:cubicBezTo>
                    <a:pt x="23588" y="4863"/>
                    <a:pt x="25533" y="4711"/>
                    <a:pt x="27479" y="4377"/>
                  </a:cubicBezTo>
                  <a:cubicBezTo>
                    <a:pt x="29150" y="4104"/>
                    <a:pt x="30640" y="3708"/>
                    <a:pt x="32008" y="3252"/>
                  </a:cubicBezTo>
                  <a:lnTo>
                    <a:pt x="32008" y="3252"/>
                  </a:lnTo>
                  <a:cubicBezTo>
                    <a:pt x="30822" y="3617"/>
                    <a:pt x="29546" y="3921"/>
                    <a:pt x="28087" y="4164"/>
                  </a:cubicBezTo>
                  <a:cubicBezTo>
                    <a:pt x="26111" y="4499"/>
                    <a:pt x="24074" y="4651"/>
                    <a:pt x="22007" y="4651"/>
                  </a:cubicBezTo>
                  <a:cubicBezTo>
                    <a:pt x="18937" y="4651"/>
                    <a:pt x="15807" y="4316"/>
                    <a:pt x="12433" y="3556"/>
                  </a:cubicBezTo>
                  <a:cubicBezTo>
                    <a:pt x="8421" y="2675"/>
                    <a:pt x="4530" y="1338"/>
                    <a:pt x="85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178324" y="4371699"/>
              <a:ext cx="1434992" cy="50650"/>
            </a:xfrm>
            <a:custGeom>
              <a:avLst/>
              <a:gdLst/>
              <a:ahLst/>
              <a:cxnLst/>
              <a:rect l="l" t="t" r="r" b="b"/>
              <a:pathLst>
                <a:path w="16719" h="1278" extrusionOk="0">
                  <a:moveTo>
                    <a:pt x="7630" y="1"/>
                  </a:moveTo>
                  <a:cubicBezTo>
                    <a:pt x="4712" y="1"/>
                    <a:pt x="2584" y="578"/>
                    <a:pt x="335" y="1186"/>
                  </a:cubicBezTo>
                  <a:cubicBezTo>
                    <a:pt x="213" y="1217"/>
                    <a:pt x="122" y="1278"/>
                    <a:pt x="0" y="1278"/>
                  </a:cubicBezTo>
                  <a:lnTo>
                    <a:pt x="335" y="1278"/>
                  </a:lnTo>
                  <a:cubicBezTo>
                    <a:pt x="2280" y="761"/>
                    <a:pt x="4165" y="366"/>
                    <a:pt x="6657" y="366"/>
                  </a:cubicBezTo>
                  <a:cubicBezTo>
                    <a:pt x="7478" y="366"/>
                    <a:pt x="8329" y="396"/>
                    <a:pt x="9241" y="518"/>
                  </a:cubicBezTo>
                  <a:cubicBezTo>
                    <a:pt x="10973" y="700"/>
                    <a:pt x="12584" y="913"/>
                    <a:pt x="14104" y="1278"/>
                  </a:cubicBezTo>
                  <a:lnTo>
                    <a:pt x="16718" y="1278"/>
                  </a:lnTo>
                  <a:cubicBezTo>
                    <a:pt x="14651" y="730"/>
                    <a:pt x="12493" y="396"/>
                    <a:pt x="10092" y="122"/>
                  </a:cubicBezTo>
                  <a:cubicBezTo>
                    <a:pt x="9271" y="62"/>
                    <a:pt x="8420" y="1"/>
                    <a:pt x="763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7617697" y="3767006"/>
              <a:ext cx="1523654" cy="236130"/>
            </a:xfrm>
            <a:custGeom>
              <a:avLst/>
              <a:gdLst/>
              <a:ahLst/>
              <a:cxnLst/>
              <a:rect l="l" t="t" r="r" b="b"/>
              <a:pathLst>
                <a:path w="17752" h="5958" extrusionOk="0">
                  <a:moveTo>
                    <a:pt x="1" y="0"/>
                  </a:moveTo>
                  <a:cubicBezTo>
                    <a:pt x="700" y="213"/>
                    <a:pt x="1429" y="456"/>
                    <a:pt x="2128" y="639"/>
                  </a:cubicBezTo>
                  <a:cubicBezTo>
                    <a:pt x="8967" y="2584"/>
                    <a:pt x="13861" y="4256"/>
                    <a:pt x="17752" y="5958"/>
                  </a:cubicBezTo>
                  <a:lnTo>
                    <a:pt x="17752" y="5137"/>
                  </a:lnTo>
                  <a:cubicBezTo>
                    <a:pt x="13891" y="3496"/>
                    <a:pt x="9119" y="1854"/>
                    <a:pt x="2919" y="122"/>
                  </a:cubicBezTo>
                  <a:cubicBezTo>
                    <a:pt x="2797" y="61"/>
                    <a:pt x="2706" y="31"/>
                    <a:pt x="255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2285266" y="4394606"/>
              <a:ext cx="1001894" cy="27743"/>
            </a:xfrm>
            <a:custGeom>
              <a:avLst/>
              <a:gdLst/>
              <a:ahLst/>
              <a:cxnLst/>
              <a:rect l="l" t="t" r="r" b="b"/>
              <a:pathLst>
                <a:path w="11673" h="700" extrusionOk="0">
                  <a:moveTo>
                    <a:pt x="5350" y="0"/>
                  </a:moveTo>
                  <a:cubicBezTo>
                    <a:pt x="3314" y="0"/>
                    <a:pt x="1642" y="304"/>
                    <a:pt x="1" y="700"/>
                  </a:cubicBezTo>
                  <a:lnTo>
                    <a:pt x="852" y="700"/>
                  </a:lnTo>
                  <a:cubicBezTo>
                    <a:pt x="1916" y="487"/>
                    <a:pt x="3040" y="396"/>
                    <a:pt x="4378" y="396"/>
                  </a:cubicBezTo>
                  <a:cubicBezTo>
                    <a:pt x="5259" y="396"/>
                    <a:pt x="6080" y="426"/>
                    <a:pt x="7022" y="548"/>
                  </a:cubicBezTo>
                  <a:cubicBezTo>
                    <a:pt x="7448" y="578"/>
                    <a:pt x="7843" y="608"/>
                    <a:pt x="8238" y="669"/>
                  </a:cubicBezTo>
                  <a:lnTo>
                    <a:pt x="11673" y="669"/>
                  </a:lnTo>
                  <a:cubicBezTo>
                    <a:pt x="10457" y="487"/>
                    <a:pt x="9241" y="304"/>
                    <a:pt x="7904" y="152"/>
                  </a:cubicBezTo>
                  <a:cubicBezTo>
                    <a:pt x="7022" y="92"/>
                    <a:pt x="6201" y="0"/>
                    <a:pt x="535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943498" y="4323548"/>
              <a:ext cx="2175876" cy="98804"/>
            </a:xfrm>
            <a:custGeom>
              <a:avLst/>
              <a:gdLst/>
              <a:ahLst/>
              <a:cxnLst/>
              <a:rect l="l" t="t" r="r" b="b"/>
              <a:pathLst>
                <a:path w="25351" h="2493" extrusionOk="0">
                  <a:moveTo>
                    <a:pt x="12372" y="0"/>
                  </a:moveTo>
                  <a:cubicBezTo>
                    <a:pt x="9180" y="0"/>
                    <a:pt x="6901" y="699"/>
                    <a:pt x="4530" y="1368"/>
                  </a:cubicBezTo>
                  <a:cubicBezTo>
                    <a:pt x="3101" y="1793"/>
                    <a:pt x="1673" y="2219"/>
                    <a:pt x="1" y="2493"/>
                  </a:cubicBezTo>
                  <a:lnTo>
                    <a:pt x="487" y="2493"/>
                  </a:lnTo>
                  <a:cubicBezTo>
                    <a:pt x="1642" y="2249"/>
                    <a:pt x="2706" y="1945"/>
                    <a:pt x="3679" y="1641"/>
                  </a:cubicBezTo>
                  <a:cubicBezTo>
                    <a:pt x="6019" y="1003"/>
                    <a:pt x="8238" y="365"/>
                    <a:pt x="11338" y="365"/>
                  </a:cubicBezTo>
                  <a:cubicBezTo>
                    <a:pt x="12098" y="365"/>
                    <a:pt x="12949" y="395"/>
                    <a:pt x="13770" y="456"/>
                  </a:cubicBezTo>
                  <a:cubicBezTo>
                    <a:pt x="17357" y="821"/>
                    <a:pt x="20366" y="1429"/>
                    <a:pt x="23254" y="2432"/>
                  </a:cubicBezTo>
                  <a:lnTo>
                    <a:pt x="25351" y="2432"/>
                  </a:lnTo>
                  <a:cubicBezTo>
                    <a:pt x="22798" y="1489"/>
                    <a:pt x="19485" y="547"/>
                    <a:pt x="14712" y="122"/>
                  </a:cubicBezTo>
                  <a:cubicBezTo>
                    <a:pt x="13892" y="61"/>
                    <a:pt x="13101" y="0"/>
                    <a:pt x="1237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575" y="4377723"/>
              <a:ext cx="380999" cy="45815"/>
            </a:xfrm>
            <a:custGeom>
              <a:avLst/>
              <a:gdLst/>
              <a:ahLst/>
              <a:cxnLst/>
              <a:rect l="l" t="t" r="r" b="b"/>
              <a:pathLst>
                <a:path w="4439" h="1156" extrusionOk="0">
                  <a:moveTo>
                    <a:pt x="0" y="1"/>
                  </a:moveTo>
                  <a:lnTo>
                    <a:pt x="0" y="305"/>
                  </a:lnTo>
                  <a:cubicBezTo>
                    <a:pt x="1064" y="548"/>
                    <a:pt x="2159" y="852"/>
                    <a:pt x="3344" y="1156"/>
                  </a:cubicBezTo>
                  <a:lnTo>
                    <a:pt x="4438" y="1156"/>
                  </a:lnTo>
                  <a:cubicBezTo>
                    <a:pt x="4134" y="1034"/>
                    <a:pt x="3891" y="974"/>
                    <a:pt x="3618" y="913"/>
                  </a:cubicBezTo>
                  <a:cubicBezTo>
                    <a:pt x="2371" y="578"/>
                    <a:pt x="1155" y="274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73957" y="4347604"/>
              <a:ext cx="1802859" cy="75936"/>
            </a:xfrm>
            <a:custGeom>
              <a:avLst/>
              <a:gdLst/>
              <a:ahLst/>
              <a:cxnLst/>
              <a:rect l="l" t="t" r="r" b="b"/>
              <a:pathLst>
                <a:path w="21005" h="1916" extrusionOk="0">
                  <a:moveTo>
                    <a:pt x="9818" y="1"/>
                  </a:moveTo>
                  <a:cubicBezTo>
                    <a:pt x="6748" y="1"/>
                    <a:pt x="4590" y="609"/>
                    <a:pt x="2220" y="1308"/>
                  </a:cubicBezTo>
                  <a:cubicBezTo>
                    <a:pt x="1520" y="1490"/>
                    <a:pt x="761" y="1734"/>
                    <a:pt x="1" y="1916"/>
                  </a:cubicBezTo>
                  <a:lnTo>
                    <a:pt x="244" y="1916"/>
                  </a:lnTo>
                  <a:cubicBezTo>
                    <a:pt x="639" y="1794"/>
                    <a:pt x="1064" y="1734"/>
                    <a:pt x="1429" y="1612"/>
                  </a:cubicBezTo>
                  <a:cubicBezTo>
                    <a:pt x="3709" y="1004"/>
                    <a:pt x="5867" y="427"/>
                    <a:pt x="8815" y="427"/>
                  </a:cubicBezTo>
                  <a:cubicBezTo>
                    <a:pt x="9606" y="427"/>
                    <a:pt x="10426" y="457"/>
                    <a:pt x="11308" y="548"/>
                  </a:cubicBezTo>
                  <a:cubicBezTo>
                    <a:pt x="14074" y="791"/>
                    <a:pt x="16475" y="1247"/>
                    <a:pt x="18724" y="1916"/>
                  </a:cubicBezTo>
                  <a:lnTo>
                    <a:pt x="21004" y="1916"/>
                  </a:lnTo>
                  <a:cubicBezTo>
                    <a:pt x="18299" y="1004"/>
                    <a:pt x="15533" y="427"/>
                    <a:pt x="12220" y="123"/>
                  </a:cubicBezTo>
                  <a:cubicBezTo>
                    <a:pt x="11399" y="62"/>
                    <a:pt x="10578" y="1"/>
                    <a:pt x="9818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949736" y="3793520"/>
              <a:ext cx="5194260" cy="622825"/>
            </a:xfrm>
            <a:custGeom>
              <a:avLst/>
              <a:gdLst/>
              <a:ahLst/>
              <a:cxnLst/>
              <a:rect l="l" t="t" r="r" b="b"/>
              <a:pathLst>
                <a:path w="60518" h="15715" extrusionOk="0">
                  <a:moveTo>
                    <a:pt x="11277" y="0"/>
                  </a:moveTo>
                  <a:cubicBezTo>
                    <a:pt x="6322" y="0"/>
                    <a:pt x="2918" y="942"/>
                    <a:pt x="0" y="2128"/>
                  </a:cubicBezTo>
                  <a:cubicBezTo>
                    <a:pt x="2675" y="1155"/>
                    <a:pt x="5867" y="395"/>
                    <a:pt x="10244" y="395"/>
                  </a:cubicBezTo>
                  <a:lnTo>
                    <a:pt x="10882" y="395"/>
                  </a:lnTo>
                  <a:cubicBezTo>
                    <a:pt x="19757" y="547"/>
                    <a:pt x="24925" y="2432"/>
                    <a:pt x="30396" y="4499"/>
                  </a:cubicBezTo>
                  <a:cubicBezTo>
                    <a:pt x="32463" y="5258"/>
                    <a:pt x="34651" y="6079"/>
                    <a:pt x="36992" y="6778"/>
                  </a:cubicBezTo>
                  <a:cubicBezTo>
                    <a:pt x="47691" y="9879"/>
                    <a:pt x="55320" y="12249"/>
                    <a:pt x="60518" y="15715"/>
                  </a:cubicBezTo>
                  <a:lnTo>
                    <a:pt x="60518" y="14742"/>
                  </a:lnTo>
                  <a:cubicBezTo>
                    <a:pt x="55320" y="11459"/>
                    <a:pt x="47904" y="9179"/>
                    <a:pt x="37782" y="6231"/>
                  </a:cubicBezTo>
                  <a:cubicBezTo>
                    <a:pt x="35472" y="5562"/>
                    <a:pt x="33375" y="4772"/>
                    <a:pt x="31369" y="4043"/>
                  </a:cubicBezTo>
                  <a:cubicBezTo>
                    <a:pt x="26080" y="2097"/>
                    <a:pt x="20669" y="122"/>
                    <a:pt x="1179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874035" y="3817576"/>
              <a:ext cx="5259577" cy="603603"/>
            </a:xfrm>
            <a:custGeom>
              <a:avLst/>
              <a:gdLst/>
              <a:ahLst/>
              <a:cxnLst/>
              <a:rect l="l" t="t" r="r" b="b"/>
              <a:pathLst>
                <a:path w="61279" h="15230" extrusionOk="0">
                  <a:moveTo>
                    <a:pt x="11126" y="1"/>
                  </a:moveTo>
                  <a:cubicBezTo>
                    <a:pt x="6262" y="1"/>
                    <a:pt x="2888" y="974"/>
                    <a:pt x="1" y="2129"/>
                  </a:cubicBezTo>
                  <a:cubicBezTo>
                    <a:pt x="2645" y="1156"/>
                    <a:pt x="5776" y="396"/>
                    <a:pt x="10092" y="396"/>
                  </a:cubicBezTo>
                  <a:lnTo>
                    <a:pt x="10822" y="396"/>
                  </a:lnTo>
                  <a:cubicBezTo>
                    <a:pt x="19606" y="548"/>
                    <a:pt x="24743" y="2493"/>
                    <a:pt x="30123" y="4530"/>
                  </a:cubicBezTo>
                  <a:cubicBezTo>
                    <a:pt x="32281" y="5320"/>
                    <a:pt x="34500" y="6171"/>
                    <a:pt x="36992" y="6870"/>
                  </a:cubicBezTo>
                  <a:cubicBezTo>
                    <a:pt x="47692" y="10001"/>
                    <a:pt x="54713" y="12159"/>
                    <a:pt x="59789" y="15229"/>
                  </a:cubicBezTo>
                  <a:lnTo>
                    <a:pt x="61278" y="15229"/>
                  </a:lnTo>
                  <a:cubicBezTo>
                    <a:pt x="56081" y="11825"/>
                    <a:pt x="48482" y="9484"/>
                    <a:pt x="37752" y="6354"/>
                  </a:cubicBezTo>
                  <a:cubicBezTo>
                    <a:pt x="35381" y="5655"/>
                    <a:pt x="33193" y="4864"/>
                    <a:pt x="31126" y="4074"/>
                  </a:cubicBezTo>
                  <a:cubicBezTo>
                    <a:pt x="25685" y="2068"/>
                    <a:pt x="20518" y="123"/>
                    <a:pt x="1173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795760" y="3841672"/>
              <a:ext cx="5165679" cy="581884"/>
            </a:xfrm>
            <a:custGeom>
              <a:avLst/>
              <a:gdLst/>
              <a:ahLst/>
              <a:cxnLst/>
              <a:rect l="l" t="t" r="r" b="b"/>
              <a:pathLst>
                <a:path w="60185" h="14682" extrusionOk="0">
                  <a:moveTo>
                    <a:pt x="10974" y="1"/>
                  </a:moveTo>
                  <a:cubicBezTo>
                    <a:pt x="6202" y="1"/>
                    <a:pt x="2858" y="943"/>
                    <a:pt x="1" y="2098"/>
                  </a:cubicBezTo>
                  <a:cubicBezTo>
                    <a:pt x="2615" y="1095"/>
                    <a:pt x="5685" y="396"/>
                    <a:pt x="9940" y="396"/>
                  </a:cubicBezTo>
                  <a:lnTo>
                    <a:pt x="10791" y="396"/>
                  </a:lnTo>
                  <a:cubicBezTo>
                    <a:pt x="19484" y="578"/>
                    <a:pt x="24530" y="2524"/>
                    <a:pt x="29880" y="4560"/>
                  </a:cubicBezTo>
                  <a:cubicBezTo>
                    <a:pt x="32099" y="5411"/>
                    <a:pt x="34378" y="6262"/>
                    <a:pt x="36992" y="7022"/>
                  </a:cubicBezTo>
                  <a:cubicBezTo>
                    <a:pt x="46050" y="9667"/>
                    <a:pt x="53284" y="11794"/>
                    <a:pt x="58573" y="14682"/>
                  </a:cubicBezTo>
                  <a:lnTo>
                    <a:pt x="60184" y="14682"/>
                  </a:lnTo>
                  <a:cubicBezTo>
                    <a:pt x="55199" y="11673"/>
                    <a:pt x="48239" y="9545"/>
                    <a:pt x="37813" y="6506"/>
                  </a:cubicBezTo>
                  <a:cubicBezTo>
                    <a:pt x="35290" y="5776"/>
                    <a:pt x="33102" y="4955"/>
                    <a:pt x="30913" y="4104"/>
                  </a:cubicBezTo>
                  <a:cubicBezTo>
                    <a:pt x="25533" y="2098"/>
                    <a:pt x="20427" y="153"/>
                    <a:pt x="1170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0" y="4201880"/>
              <a:ext cx="4977797" cy="220476"/>
            </a:xfrm>
            <a:custGeom>
              <a:avLst/>
              <a:gdLst/>
              <a:ahLst/>
              <a:cxnLst/>
              <a:rect l="l" t="t" r="r" b="b"/>
              <a:pathLst>
                <a:path w="57996" h="5563" extrusionOk="0">
                  <a:moveTo>
                    <a:pt x="0" y="0"/>
                  </a:moveTo>
                  <a:lnTo>
                    <a:pt x="0" y="304"/>
                  </a:lnTo>
                  <a:cubicBezTo>
                    <a:pt x="1429" y="699"/>
                    <a:pt x="3009" y="1155"/>
                    <a:pt x="4559" y="1581"/>
                  </a:cubicBezTo>
                  <a:cubicBezTo>
                    <a:pt x="8997" y="2918"/>
                    <a:pt x="14043" y="4438"/>
                    <a:pt x="19484" y="4438"/>
                  </a:cubicBezTo>
                  <a:cubicBezTo>
                    <a:pt x="20426" y="4438"/>
                    <a:pt x="21429" y="4407"/>
                    <a:pt x="22371" y="4286"/>
                  </a:cubicBezTo>
                  <a:cubicBezTo>
                    <a:pt x="25077" y="4043"/>
                    <a:pt x="27174" y="3344"/>
                    <a:pt x="29180" y="2705"/>
                  </a:cubicBezTo>
                  <a:cubicBezTo>
                    <a:pt x="31794" y="1824"/>
                    <a:pt x="34286" y="1034"/>
                    <a:pt x="37995" y="1034"/>
                  </a:cubicBezTo>
                  <a:cubicBezTo>
                    <a:pt x="38663" y="1034"/>
                    <a:pt x="39393" y="1064"/>
                    <a:pt x="40153" y="1094"/>
                  </a:cubicBezTo>
                  <a:cubicBezTo>
                    <a:pt x="47600" y="1672"/>
                    <a:pt x="51612" y="3465"/>
                    <a:pt x="56111" y="5563"/>
                  </a:cubicBezTo>
                  <a:lnTo>
                    <a:pt x="57995" y="5563"/>
                  </a:lnTo>
                  <a:cubicBezTo>
                    <a:pt x="57904" y="5502"/>
                    <a:pt x="57782" y="5471"/>
                    <a:pt x="57661" y="5411"/>
                  </a:cubicBezTo>
                  <a:lnTo>
                    <a:pt x="57630" y="5350"/>
                  </a:lnTo>
                  <a:cubicBezTo>
                    <a:pt x="52889" y="3192"/>
                    <a:pt x="48816" y="1277"/>
                    <a:pt x="41065" y="730"/>
                  </a:cubicBezTo>
                  <a:cubicBezTo>
                    <a:pt x="40335" y="669"/>
                    <a:pt x="39666" y="638"/>
                    <a:pt x="38967" y="638"/>
                  </a:cubicBezTo>
                  <a:cubicBezTo>
                    <a:pt x="35168" y="638"/>
                    <a:pt x="32675" y="1490"/>
                    <a:pt x="29970" y="2401"/>
                  </a:cubicBezTo>
                  <a:cubicBezTo>
                    <a:pt x="27873" y="3070"/>
                    <a:pt x="25745" y="3800"/>
                    <a:pt x="22979" y="4104"/>
                  </a:cubicBezTo>
                  <a:cubicBezTo>
                    <a:pt x="22007" y="4225"/>
                    <a:pt x="20973" y="4256"/>
                    <a:pt x="19940" y="4256"/>
                  </a:cubicBezTo>
                  <a:cubicBezTo>
                    <a:pt x="14347" y="4256"/>
                    <a:pt x="9180" y="2705"/>
                    <a:pt x="4620" y="1338"/>
                  </a:cubicBezTo>
                  <a:cubicBezTo>
                    <a:pt x="3040" y="821"/>
                    <a:pt x="1489" y="395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520093" y="4418702"/>
              <a:ext cx="287016" cy="3646"/>
            </a:xfrm>
            <a:custGeom>
              <a:avLst/>
              <a:gdLst/>
              <a:ahLst/>
              <a:cxnLst/>
              <a:rect l="l" t="t" r="r" b="b"/>
              <a:pathLst>
                <a:path w="3344" h="92" extrusionOk="0">
                  <a:moveTo>
                    <a:pt x="1642" y="0"/>
                  </a:moveTo>
                  <a:cubicBezTo>
                    <a:pt x="1064" y="31"/>
                    <a:pt x="487" y="31"/>
                    <a:pt x="0" y="92"/>
                  </a:cubicBezTo>
                  <a:lnTo>
                    <a:pt x="3344" y="92"/>
                  </a:lnTo>
                  <a:cubicBezTo>
                    <a:pt x="2766" y="31"/>
                    <a:pt x="2219" y="0"/>
                    <a:pt x="164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2991" y="3767006"/>
              <a:ext cx="378339" cy="62659"/>
            </a:xfrm>
            <a:custGeom>
              <a:avLst/>
              <a:gdLst/>
              <a:ahLst/>
              <a:cxnLst/>
              <a:rect l="l" t="t" r="r" b="b"/>
              <a:pathLst>
                <a:path w="4408" h="1581" extrusionOk="0">
                  <a:moveTo>
                    <a:pt x="0" y="0"/>
                  </a:moveTo>
                  <a:cubicBezTo>
                    <a:pt x="1581" y="517"/>
                    <a:pt x="3040" y="1064"/>
                    <a:pt x="4408" y="1581"/>
                  </a:cubicBezTo>
                  <a:lnTo>
                    <a:pt x="4408" y="791"/>
                  </a:lnTo>
                  <a:cubicBezTo>
                    <a:pt x="3709" y="517"/>
                    <a:pt x="3040" y="274"/>
                    <a:pt x="231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018674" y="3767006"/>
              <a:ext cx="122651" cy="20530"/>
            </a:xfrm>
            <a:custGeom>
              <a:avLst/>
              <a:gdLst/>
              <a:ahLst/>
              <a:cxnLst/>
              <a:rect l="l" t="t" r="r" b="b"/>
              <a:pathLst>
                <a:path w="1429" h="518" extrusionOk="0">
                  <a:moveTo>
                    <a:pt x="0" y="0"/>
                  </a:moveTo>
                  <a:cubicBezTo>
                    <a:pt x="456" y="183"/>
                    <a:pt x="973" y="335"/>
                    <a:pt x="1429" y="51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491687" y="3767006"/>
              <a:ext cx="649647" cy="106057"/>
            </a:xfrm>
            <a:custGeom>
              <a:avLst/>
              <a:gdLst/>
              <a:ahLst/>
              <a:cxnLst/>
              <a:rect l="l" t="t" r="r" b="b"/>
              <a:pathLst>
                <a:path w="7569" h="2676" extrusionOk="0">
                  <a:moveTo>
                    <a:pt x="0" y="0"/>
                  </a:moveTo>
                  <a:cubicBezTo>
                    <a:pt x="2857" y="912"/>
                    <a:pt x="5350" y="1794"/>
                    <a:pt x="7569" y="2675"/>
                  </a:cubicBezTo>
                  <a:lnTo>
                    <a:pt x="7569" y="1854"/>
                  </a:lnTo>
                  <a:cubicBezTo>
                    <a:pt x="5988" y="1247"/>
                    <a:pt x="4286" y="639"/>
                    <a:pt x="243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8204677" y="3767006"/>
              <a:ext cx="936663" cy="149415"/>
            </a:xfrm>
            <a:custGeom>
              <a:avLst/>
              <a:gdLst/>
              <a:ahLst/>
              <a:cxnLst/>
              <a:rect l="l" t="t" r="r" b="b"/>
              <a:pathLst>
                <a:path w="10913" h="3770" extrusionOk="0">
                  <a:moveTo>
                    <a:pt x="1" y="0"/>
                  </a:moveTo>
                  <a:cubicBezTo>
                    <a:pt x="4378" y="1277"/>
                    <a:pt x="7903" y="2493"/>
                    <a:pt x="10913" y="3769"/>
                  </a:cubicBezTo>
                  <a:lnTo>
                    <a:pt x="10913" y="2918"/>
                  </a:lnTo>
                  <a:cubicBezTo>
                    <a:pt x="8481" y="1915"/>
                    <a:pt x="5745" y="973"/>
                    <a:pt x="255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907282" y="3767006"/>
              <a:ext cx="1234064" cy="192772"/>
            </a:xfrm>
            <a:custGeom>
              <a:avLst/>
              <a:gdLst/>
              <a:ahLst/>
              <a:cxnLst/>
              <a:rect l="l" t="t" r="r" b="b"/>
              <a:pathLst>
                <a:path w="14378" h="4864" extrusionOk="0">
                  <a:moveTo>
                    <a:pt x="0" y="0"/>
                  </a:moveTo>
                  <a:cubicBezTo>
                    <a:pt x="5958" y="1702"/>
                    <a:pt x="10639" y="3253"/>
                    <a:pt x="14378" y="4864"/>
                  </a:cubicBezTo>
                  <a:lnTo>
                    <a:pt x="14378" y="4013"/>
                  </a:lnTo>
                  <a:cubicBezTo>
                    <a:pt x="11186" y="2706"/>
                    <a:pt x="7387" y="1399"/>
                    <a:pt x="264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47891" y="3767006"/>
              <a:ext cx="848000" cy="12088"/>
            </a:xfrm>
            <a:custGeom>
              <a:avLst/>
              <a:gdLst/>
              <a:ahLst/>
              <a:cxnLst/>
              <a:rect l="l" t="t" r="r" b="b"/>
              <a:pathLst>
                <a:path w="9880" h="305" extrusionOk="0">
                  <a:moveTo>
                    <a:pt x="1" y="0"/>
                  </a:moveTo>
                  <a:cubicBezTo>
                    <a:pt x="1703" y="183"/>
                    <a:pt x="3375" y="304"/>
                    <a:pt x="5046" y="304"/>
                  </a:cubicBezTo>
                  <a:cubicBezTo>
                    <a:pt x="6688" y="304"/>
                    <a:pt x="8268" y="183"/>
                    <a:pt x="9879" y="0"/>
                  </a:cubicBezTo>
                  <a:lnTo>
                    <a:pt x="8481" y="0"/>
                  </a:lnTo>
                  <a:cubicBezTo>
                    <a:pt x="7478" y="61"/>
                    <a:pt x="6505" y="122"/>
                    <a:pt x="5502" y="122"/>
                  </a:cubicBezTo>
                  <a:cubicBezTo>
                    <a:pt x="4530" y="122"/>
                    <a:pt x="3496" y="61"/>
                    <a:pt x="246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675641" y="3767680"/>
              <a:ext cx="2833334" cy="205336"/>
            </a:xfrm>
            <a:custGeom>
              <a:avLst/>
              <a:gdLst/>
              <a:ahLst/>
              <a:cxnLst/>
              <a:rect l="l" t="t" r="r" b="b"/>
              <a:pathLst>
                <a:path w="33011" h="5181" extrusionOk="0">
                  <a:moveTo>
                    <a:pt x="44" y="0"/>
                  </a:moveTo>
                  <a:cubicBezTo>
                    <a:pt x="34" y="0"/>
                    <a:pt x="21" y="4"/>
                    <a:pt x="1" y="14"/>
                  </a:cubicBezTo>
                  <a:lnTo>
                    <a:pt x="92" y="14"/>
                  </a:lnTo>
                  <a:cubicBezTo>
                    <a:pt x="71" y="14"/>
                    <a:pt x="65" y="0"/>
                    <a:pt x="44" y="0"/>
                  </a:cubicBezTo>
                  <a:close/>
                  <a:moveTo>
                    <a:pt x="92" y="14"/>
                  </a:moveTo>
                  <a:cubicBezTo>
                    <a:pt x="4104" y="1473"/>
                    <a:pt x="8603" y="3084"/>
                    <a:pt x="13375" y="4117"/>
                  </a:cubicBezTo>
                  <a:cubicBezTo>
                    <a:pt x="16627" y="4847"/>
                    <a:pt x="19667" y="5181"/>
                    <a:pt x="22645" y="5181"/>
                  </a:cubicBezTo>
                  <a:cubicBezTo>
                    <a:pt x="24621" y="5181"/>
                    <a:pt x="26536" y="5029"/>
                    <a:pt x="28451" y="4725"/>
                  </a:cubicBezTo>
                  <a:cubicBezTo>
                    <a:pt x="30123" y="4451"/>
                    <a:pt x="31642" y="4056"/>
                    <a:pt x="33010" y="3600"/>
                  </a:cubicBezTo>
                  <a:lnTo>
                    <a:pt x="33010" y="3600"/>
                  </a:lnTo>
                  <a:cubicBezTo>
                    <a:pt x="31794" y="3965"/>
                    <a:pt x="30487" y="4269"/>
                    <a:pt x="29059" y="4543"/>
                  </a:cubicBezTo>
                  <a:cubicBezTo>
                    <a:pt x="27114" y="4877"/>
                    <a:pt x="25107" y="5029"/>
                    <a:pt x="23040" y="5029"/>
                  </a:cubicBezTo>
                  <a:cubicBezTo>
                    <a:pt x="20001" y="5029"/>
                    <a:pt x="16931" y="4695"/>
                    <a:pt x="13587" y="3965"/>
                  </a:cubicBezTo>
                  <a:cubicBezTo>
                    <a:pt x="9028" y="2992"/>
                    <a:pt x="4712" y="1412"/>
                    <a:pt x="821" y="14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146997" y="3765778"/>
              <a:ext cx="1648880" cy="43556"/>
            </a:xfrm>
            <a:custGeom>
              <a:avLst/>
              <a:gdLst/>
              <a:ahLst/>
              <a:cxnLst/>
              <a:rect l="l" t="t" r="r" b="b"/>
              <a:pathLst>
                <a:path w="19211" h="1099" extrusionOk="0">
                  <a:moveTo>
                    <a:pt x="1" y="1"/>
                  </a:moveTo>
                  <a:cubicBezTo>
                    <a:pt x="3496" y="761"/>
                    <a:pt x="6779" y="1095"/>
                    <a:pt x="9971" y="1095"/>
                  </a:cubicBezTo>
                  <a:cubicBezTo>
                    <a:pt x="10139" y="1097"/>
                    <a:pt x="10307" y="1098"/>
                    <a:pt x="10475" y="1098"/>
                  </a:cubicBezTo>
                  <a:cubicBezTo>
                    <a:pt x="12669" y="1098"/>
                    <a:pt x="14811" y="913"/>
                    <a:pt x="16901" y="518"/>
                  </a:cubicBezTo>
                  <a:cubicBezTo>
                    <a:pt x="17691" y="366"/>
                    <a:pt x="18451" y="214"/>
                    <a:pt x="19211" y="31"/>
                  </a:cubicBezTo>
                  <a:lnTo>
                    <a:pt x="18968" y="31"/>
                  </a:lnTo>
                  <a:cubicBezTo>
                    <a:pt x="18481" y="153"/>
                    <a:pt x="17995" y="244"/>
                    <a:pt x="17509" y="335"/>
                  </a:cubicBezTo>
                  <a:cubicBezTo>
                    <a:pt x="15168" y="761"/>
                    <a:pt x="12828" y="943"/>
                    <a:pt x="10426" y="943"/>
                  </a:cubicBezTo>
                  <a:cubicBezTo>
                    <a:pt x="7448" y="943"/>
                    <a:pt x="4469" y="639"/>
                    <a:pt x="1277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575" y="3767006"/>
              <a:ext cx="3271582" cy="286741"/>
            </a:xfrm>
            <a:custGeom>
              <a:avLst/>
              <a:gdLst/>
              <a:ahLst/>
              <a:cxnLst/>
              <a:rect l="l" t="t" r="r" b="b"/>
              <a:pathLst>
                <a:path w="38117" h="7235" extrusionOk="0">
                  <a:moveTo>
                    <a:pt x="0" y="0"/>
                  </a:moveTo>
                  <a:lnTo>
                    <a:pt x="0" y="183"/>
                  </a:lnTo>
                  <a:cubicBezTo>
                    <a:pt x="2280" y="791"/>
                    <a:pt x="4712" y="1642"/>
                    <a:pt x="7265" y="2554"/>
                  </a:cubicBezTo>
                  <a:cubicBezTo>
                    <a:pt x="13466" y="4742"/>
                    <a:pt x="20518" y="7234"/>
                    <a:pt x="28177" y="7234"/>
                  </a:cubicBezTo>
                  <a:cubicBezTo>
                    <a:pt x="29971" y="7234"/>
                    <a:pt x="31764" y="7113"/>
                    <a:pt x="33497" y="6839"/>
                  </a:cubicBezTo>
                  <a:cubicBezTo>
                    <a:pt x="35229" y="6566"/>
                    <a:pt x="36749" y="6171"/>
                    <a:pt x="38117" y="5684"/>
                  </a:cubicBezTo>
                  <a:lnTo>
                    <a:pt x="38117" y="5684"/>
                  </a:lnTo>
                  <a:cubicBezTo>
                    <a:pt x="36901" y="6079"/>
                    <a:pt x="35563" y="6383"/>
                    <a:pt x="34104" y="6627"/>
                  </a:cubicBezTo>
                  <a:cubicBezTo>
                    <a:pt x="32341" y="6900"/>
                    <a:pt x="30457" y="7052"/>
                    <a:pt x="28633" y="7052"/>
                  </a:cubicBezTo>
                  <a:cubicBezTo>
                    <a:pt x="20791" y="7052"/>
                    <a:pt x="13648" y="4529"/>
                    <a:pt x="7295" y="2250"/>
                  </a:cubicBezTo>
                  <a:cubicBezTo>
                    <a:pt x="4894" y="1399"/>
                    <a:pt x="2645" y="578"/>
                    <a:pt x="517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363542" y="3768195"/>
              <a:ext cx="1317576" cy="27743"/>
            </a:xfrm>
            <a:custGeom>
              <a:avLst/>
              <a:gdLst/>
              <a:ahLst/>
              <a:cxnLst/>
              <a:rect l="l" t="t" r="r" b="b"/>
              <a:pathLst>
                <a:path w="15351" h="700" extrusionOk="0">
                  <a:moveTo>
                    <a:pt x="1" y="1"/>
                  </a:moveTo>
                  <a:cubicBezTo>
                    <a:pt x="2736" y="426"/>
                    <a:pt x="5350" y="700"/>
                    <a:pt x="7903" y="700"/>
                  </a:cubicBezTo>
                  <a:cubicBezTo>
                    <a:pt x="10305" y="700"/>
                    <a:pt x="12645" y="487"/>
                    <a:pt x="14925" y="62"/>
                  </a:cubicBezTo>
                  <a:cubicBezTo>
                    <a:pt x="15077" y="31"/>
                    <a:pt x="15198" y="31"/>
                    <a:pt x="15350" y="1"/>
                  </a:cubicBezTo>
                  <a:lnTo>
                    <a:pt x="14803" y="1"/>
                  </a:lnTo>
                  <a:cubicBezTo>
                    <a:pt x="12706" y="335"/>
                    <a:pt x="10517" y="517"/>
                    <a:pt x="8359" y="517"/>
                  </a:cubicBezTo>
                  <a:cubicBezTo>
                    <a:pt x="6110" y="517"/>
                    <a:pt x="3861" y="335"/>
                    <a:pt x="152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0" y="3936866"/>
              <a:ext cx="2914186" cy="245761"/>
            </a:xfrm>
            <a:custGeom>
              <a:avLst/>
              <a:gdLst/>
              <a:ahLst/>
              <a:cxnLst/>
              <a:rect l="l" t="t" r="r" b="b"/>
              <a:pathLst>
                <a:path w="33953" h="6201" extrusionOk="0">
                  <a:moveTo>
                    <a:pt x="33952" y="4711"/>
                  </a:moveTo>
                  <a:cubicBezTo>
                    <a:pt x="33517" y="4860"/>
                    <a:pt x="33064" y="5002"/>
                    <a:pt x="32593" y="5137"/>
                  </a:cubicBezTo>
                  <a:lnTo>
                    <a:pt x="32593" y="5137"/>
                  </a:lnTo>
                  <a:cubicBezTo>
                    <a:pt x="33064" y="5008"/>
                    <a:pt x="33517" y="4867"/>
                    <a:pt x="33952" y="4711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945" y="790"/>
                    <a:pt x="4012" y="1520"/>
                    <a:pt x="6201" y="2249"/>
                  </a:cubicBezTo>
                  <a:cubicBezTo>
                    <a:pt x="11702" y="4104"/>
                    <a:pt x="17934" y="6201"/>
                    <a:pt x="24681" y="6201"/>
                  </a:cubicBezTo>
                  <a:cubicBezTo>
                    <a:pt x="26171" y="6201"/>
                    <a:pt x="27660" y="6079"/>
                    <a:pt x="29058" y="5897"/>
                  </a:cubicBezTo>
                  <a:cubicBezTo>
                    <a:pt x="30347" y="5707"/>
                    <a:pt x="31519" y="5443"/>
                    <a:pt x="32593" y="5137"/>
                  </a:cubicBezTo>
                  <a:lnTo>
                    <a:pt x="32593" y="5137"/>
                  </a:lnTo>
                  <a:cubicBezTo>
                    <a:pt x="31684" y="5385"/>
                    <a:pt x="30708" y="5585"/>
                    <a:pt x="29666" y="5745"/>
                  </a:cubicBezTo>
                  <a:cubicBezTo>
                    <a:pt x="28177" y="5958"/>
                    <a:pt x="26657" y="6049"/>
                    <a:pt x="25107" y="6049"/>
                  </a:cubicBezTo>
                  <a:cubicBezTo>
                    <a:pt x="18207" y="6049"/>
                    <a:pt x="11824" y="3891"/>
                    <a:pt x="6231" y="1976"/>
                  </a:cubicBezTo>
                  <a:cubicBezTo>
                    <a:pt x="4043" y="1246"/>
                    <a:pt x="1976" y="547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2989660" y="4083818"/>
              <a:ext cx="3480321" cy="340958"/>
            </a:xfrm>
            <a:custGeom>
              <a:avLst/>
              <a:gdLst/>
              <a:ahLst/>
              <a:cxnLst/>
              <a:rect l="l" t="t" r="r" b="b"/>
              <a:pathLst>
                <a:path w="40549" h="8603" extrusionOk="0">
                  <a:moveTo>
                    <a:pt x="10122" y="0"/>
                  </a:moveTo>
                  <a:cubicBezTo>
                    <a:pt x="5715" y="0"/>
                    <a:pt x="2888" y="1003"/>
                    <a:pt x="1" y="2098"/>
                  </a:cubicBezTo>
                  <a:cubicBezTo>
                    <a:pt x="1186" y="1672"/>
                    <a:pt x="2432" y="1277"/>
                    <a:pt x="3800" y="973"/>
                  </a:cubicBezTo>
                  <a:cubicBezTo>
                    <a:pt x="5502" y="578"/>
                    <a:pt x="7235" y="396"/>
                    <a:pt x="9119" y="396"/>
                  </a:cubicBezTo>
                  <a:cubicBezTo>
                    <a:pt x="9697" y="396"/>
                    <a:pt x="10274" y="396"/>
                    <a:pt x="10821" y="426"/>
                  </a:cubicBezTo>
                  <a:cubicBezTo>
                    <a:pt x="18876" y="882"/>
                    <a:pt x="23223" y="2766"/>
                    <a:pt x="28269" y="4955"/>
                  </a:cubicBezTo>
                  <a:cubicBezTo>
                    <a:pt x="31004" y="6140"/>
                    <a:pt x="33861" y="7386"/>
                    <a:pt x="37570" y="8481"/>
                  </a:cubicBezTo>
                  <a:lnTo>
                    <a:pt x="37904" y="8602"/>
                  </a:lnTo>
                  <a:lnTo>
                    <a:pt x="40548" y="8602"/>
                  </a:lnTo>
                  <a:cubicBezTo>
                    <a:pt x="39849" y="8329"/>
                    <a:pt x="39150" y="8116"/>
                    <a:pt x="38421" y="7934"/>
                  </a:cubicBezTo>
                  <a:cubicBezTo>
                    <a:pt x="34804" y="6870"/>
                    <a:pt x="32038" y="5654"/>
                    <a:pt x="29302" y="4499"/>
                  </a:cubicBezTo>
                  <a:cubicBezTo>
                    <a:pt x="24226" y="2341"/>
                    <a:pt x="19879" y="456"/>
                    <a:pt x="11794" y="61"/>
                  </a:cubicBezTo>
                  <a:cubicBezTo>
                    <a:pt x="11217" y="0"/>
                    <a:pt x="10639" y="0"/>
                    <a:pt x="1012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0" y="4311500"/>
              <a:ext cx="928766" cy="110852"/>
            </a:xfrm>
            <a:custGeom>
              <a:avLst/>
              <a:gdLst/>
              <a:ahLst/>
              <a:cxnLst/>
              <a:rect l="l" t="t" r="r" b="b"/>
              <a:pathLst>
                <a:path w="10821" h="2797" extrusionOk="0">
                  <a:moveTo>
                    <a:pt x="0" y="0"/>
                  </a:moveTo>
                  <a:lnTo>
                    <a:pt x="0" y="304"/>
                  </a:lnTo>
                  <a:cubicBezTo>
                    <a:pt x="1246" y="608"/>
                    <a:pt x="2584" y="973"/>
                    <a:pt x="3952" y="1338"/>
                  </a:cubicBezTo>
                  <a:cubicBezTo>
                    <a:pt x="5775" y="1824"/>
                    <a:pt x="7629" y="2371"/>
                    <a:pt x="9575" y="2797"/>
                  </a:cubicBezTo>
                  <a:lnTo>
                    <a:pt x="10821" y="2797"/>
                  </a:lnTo>
                  <a:cubicBezTo>
                    <a:pt x="8389" y="2341"/>
                    <a:pt x="6110" y="1672"/>
                    <a:pt x="3982" y="1064"/>
                  </a:cubicBezTo>
                  <a:cubicBezTo>
                    <a:pt x="2614" y="699"/>
                    <a:pt x="1277" y="304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5150" y="4135616"/>
              <a:ext cx="5650876" cy="284324"/>
            </a:xfrm>
            <a:custGeom>
              <a:avLst/>
              <a:gdLst/>
              <a:ahLst/>
              <a:cxnLst/>
              <a:rect l="l" t="t" r="r" b="b"/>
              <a:pathLst>
                <a:path w="65838" h="7174" extrusionOk="0">
                  <a:moveTo>
                    <a:pt x="32000" y="2578"/>
                  </a:moveTo>
                  <a:cubicBezTo>
                    <a:pt x="31770" y="2660"/>
                    <a:pt x="31540" y="2743"/>
                    <a:pt x="31308" y="2827"/>
                  </a:cubicBezTo>
                  <a:cubicBezTo>
                    <a:pt x="30507" y="3109"/>
                    <a:pt x="29702" y="3391"/>
                    <a:pt x="28858" y="3652"/>
                  </a:cubicBezTo>
                  <a:lnTo>
                    <a:pt x="28858" y="3652"/>
                  </a:lnTo>
                  <a:cubicBezTo>
                    <a:pt x="29966" y="3320"/>
                    <a:pt x="30990" y="2943"/>
                    <a:pt x="32000" y="2578"/>
                  </a:cubicBezTo>
                  <a:close/>
                  <a:moveTo>
                    <a:pt x="1" y="0"/>
                  </a:moveTo>
                  <a:lnTo>
                    <a:pt x="1" y="304"/>
                  </a:lnTo>
                  <a:cubicBezTo>
                    <a:pt x="1612" y="730"/>
                    <a:pt x="3253" y="1216"/>
                    <a:pt x="4986" y="1763"/>
                  </a:cubicBezTo>
                  <a:cubicBezTo>
                    <a:pt x="9697" y="3192"/>
                    <a:pt x="15016" y="4864"/>
                    <a:pt x="20792" y="4864"/>
                  </a:cubicBezTo>
                  <a:cubicBezTo>
                    <a:pt x="21886" y="4864"/>
                    <a:pt x="23010" y="4803"/>
                    <a:pt x="24074" y="4681"/>
                  </a:cubicBezTo>
                  <a:cubicBezTo>
                    <a:pt x="25890" y="4471"/>
                    <a:pt x="27429" y="4093"/>
                    <a:pt x="28858" y="3652"/>
                  </a:cubicBezTo>
                  <a:lnTo>
                    <a:pt x="28858" y="3652"/>
                  </a:lnTo>
                  <a:cubicBezTo>
                    <a:pt x="27590" y="4032"/>
                    <a:pt x="26212" y="4353"/>
                    <a:pt x="24621" y="4529"/>
                  </a:cubicBezTo>
                  <a:cubicBezTo>
                    <a:pt x="23527" y="4651"/>
                    <a:pt x="22342" y="4712"/>
                    <a:pt x="21217" y="4712"/>
                  </a:cubicBezTo>
                  <a:cubicBezTo>
                    <a:pt x="15290" y="4712"/>
                    <a:pt x="9849" y="3010"/>
                    <a:pt x="5016" y="1490"/>
                  </a:cubicBezTo>
                  <a:cubicBezTo>
                    <a:pt x="3284" y="943"/>
                    <a:pt x="1612" y="426"/>
                    <a:pt x="1" y="0"/>
                  </a:cubicBezTo>
                  <a:close/>
                  <a:moveTo>
                    <a:pt x="41917" y="487"/>
                  </a:moveTo>
                  <a:cubicBezTo>
                    <a:pt x="37661" y="487"/>
                    <a:pt x="34956" y="1490"/>
                    <a:pt x="32068" y="2554"/>
                  </a:cubicBezTo>
                  <a:cubicBezTo>
                    <a:pt x="32046" y="2562"/>
                    <a:pt x="32023" y="2570"/>
                    <a:pt x="32000" y="2578"/>
                  </a:cubicBezTo>
                  <a:lnTo>
                    <a:pt x="32000" y="2578"/>
                  </a:lnTo>
                  <a:cubicBezTo>
                    <a:pt x="34609" y="1647"/>
                    <a:pt x="37175" y="851"/>
                    <a:pt x="40974" y="851"/>
                  </a:cubicBezTo>
                  <a:cubicBezTo>
                    <a:pt x="41613" y="851"/>
                    <a:pt x="42251" y="882"/>
                    <a:pt x="42950" y="912"/>
                  </a:cubicBezTo>
                  <a:cubicBezTo>
                    <a:pt x="50853" y="1459"/>
                    <a:pt x="55017" y="3344"/>
                    <a:pt x="59880" y="5502"/>
                  </a:cubicBezTo>
                  <a:cubicBezTo>
                    <a:pt x="61096" y="6079"/>
                    <a:pt x="62403" y="6627"/>
                    <a:pt x="63741" y="7174"/>
                  </a:cubicBezTo>
                  <a:lnTo>
                    <a:pt x="65838" y="7174"/>
                  </a:lnTo>
                  <a:cubicBezTo>
                    <a:pt x="63984" y="6535"/>
                    <a:pt x="62373" y="5806"/>
                    <a:pt x="60792" y="5137"/>
                  </a:cubicBezTo>
                  <a:cubicBezTo>
                    <a:pt x="55899" y="2979"/>
                    <a:pt x="51674" y="1064"/>
                    <a:pt x="43771" y="578"/>
                  </a:cubicBezTo>
                  <a:cubicBezTo>
                    <a:pt x="43132" y="547"/>
                    <a:pt x="42524" y="487"/>
                    <a:pt x="41917" y="487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791396" y="4133199"/>
              <a:ext cx="3109878" cy="290348"/>
            </a:xfrm>
            <a:custGeom>
              <a:avLst/>
              <a:gdLst/>
              <a:ahLst/>
              <a:cxnLst/>
              <a:rect l="l" t="t" r="r" b="b"/>
              <a:pathLst>
                <a:path w="36233" h="7326" extrusionOk="0">
                  <a:moveTo>
                    <a:pt x="10396" y="1"/>
                  </a:moveTo>
                  <a:cubicBezTo>
                    <a:pt x="5988" y="1"/>
                    <a:pt x="3222" y="1004"/>
                    <a:pt x="244" y="2128"/>
                  </a:cubicBezTo>
                  <a:cubicBezTo>
                    <a:pt x="183" y="2159"/>
                    <a:pt x="61" y="2189"/>
                    <a:pt x="0" y="2219"/>
                  </a:cubicBezTo>
                  <a:cubicBezTo>
                    <a:pt x="2614" y="1277"/>
                    <a:pt x="5381" y="365"/>
                    <a:pt x="9454" y="365"/>
                  </a:cubicBezTo>
                  <a:cubicBezTo>
                    <a:pt x="10061" y="365"/>
                    <a:pt x="10669" y="396"/>
                    <a:pt x="11308" y="457"/>
                  </a:cubicBezTo>
                  <a:cubicBezTo>
                    <a:pt x="19271" y="943"/>
                    <a:pt x="23527" y="2827"/>
                    <a:pt x="28420" y="5016"/>
                  </a:cubicBezTo>
                  <a:cubicBezTo>
                    <a:pt x="30153" y="5776"/>
                    <a:pt x="31946" y="6566"/>
                    <a:pt x="33952" y="7326"/>
                  </a:cubicBezTo>
                  <a:lnTo>
                    <a:pt x="36232" y="7326"/>
                  </a:lnTo>
                  <a:cubicBezTo>
                    <a:pt x="33709" y="6414"/>
                    <a:pt x="31521" y="5472"/>
                    <a:pt x="29393" y="4560"/>
                  </a:cubicBezTo>
                  <a:cubicBezTo>
                    <a:pt x="24469" y="2371"/>
                    <a:pt x="20183" y="517"/>
                    <a:pt x="12220" y="31"/>
                  </a:cubicBezTo>
                  <a:cubicBezTo>
                    <a:pt x="11612" y="1"/>
                    <a:pt x="11004" y="1"/>
                    <a:pt x="10396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898338" y="4107914"/>
              <a:ext cx="3282053" cy="315633"/>
            </a:xfrm>
            <a:custGeom>
              <a:avLst/>
              <a:gdLst/>
              <a:ahLst/>
              <a:cxnLst/>
              <a:rect l="l" t="t" r="r" b="b"/>
              <a:pathLst>
                <a:path w="38239" h="7964" extrusionOk="0">
                  <a:moveTo>
                    <a:pt x="10183" y="0"/>
                  </a:moveTo>
                  <a:cubicBezTo>
                    <a:pt x="5745" y="0"/>
                    <a:pt x="2919" y="1034"/>
                    <a:pt x="1" y="2189"/>
                  </a:cubicBezTo>
                  <a:cubicBezTo>
                    <a:pt x="2554" y="1277"/>
                    <a:pt x="5290" y="395"/>
                    <a:pt x="9241" y="395"/>
                  </a:cubicBezTo>
                  <a:cubicBezTo>
                    <a:pt x="9819" y="395"/>
                    <a:pt x="10426" y="395"/>
                    <a:pt x="11034" y="426"/>
                  </a:cubicBezTo>
                  <a:cubicBezTo>
                    <a:pt x="19028" y="912"/>
                    <a:pt x="23345" y="2797"/>
                    <a:pt x="28299" y="4985"/>
                  </a:cubicBezTo>
                  <a:cubicBezTo>
                    <a:pt x="30579" y="5988"/>
                    <a:pt x="32919" y="7022"/>
                    <a:pt x="35746" y="7964"/>
                  </a:cubicBezTo>
                  <a:lnTo>
                    <a:pt x="38238" y="7964"/>
                  </a:lnTo>
                  <a:cubicBezTo>
                    <a:pt x="34652" y="6870"/>
                    <a:pt x="31916" y="5684"/>
                    <a:pt x="29272" y="4529"/>
                  </a:cubicBezTo>
                  <a:cubicBezTo>
                    <a:pt x="24256" y="2371"/>
                    <a:pt x="19940" y="517"/>
                    <a:pt x="11946" y="61"/>
                  </a:cubicBezTo>
                  <a:cubicBezTo>
                    <a:pt x="11338" y="0"/>
                    <a:pt x="10761" y="0"/>
                    <a:pt x="1018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0" y="4158484"/>
              <a:ext cx="5418620" cy="265062"/>
            </a:xfrm>
            <a:custGeom>
              <a:avLst/>
              <a:gdLst/>
              <a:ahLst/>
              <a:cxnLst/>
              <a:rect l="l" t="t" r="r" b="b"/>
              <a:pathLst>
                <a:path w="63132" h="6688" extrusionOk="0">
                  <a:moveTo>
                    <a:pt x="0" y="1"/>
                  </a:moveTo>
                  <a:lnTo>
                    <a:pt x="0" y="305"/>
                  </a:lnTo>
                  <a:cubicBezTo>
                    <a:pt x="1520" y="670"/>
                    <a:pt x="3161" y="1186"/>
                    <a:pt x="4833" y="1703"/>
                  </a:cubicBezTo>
                  <a:cubicBezTo>
                    <a:pt x="9453" y="3101"/>
                    <a:pt x="14651" y="4743"/>
                    <a:pt x="20335" y="4743"/>
                  </a:cubicBezTo>
                  <a:cubicBezTo>
                    <a:pt x="21399" y="4743"/>
                    <a:pt x="22462" y="4682"/>
                    <a:pt x="23466" y="4591"/>
                  </a:cubicBezTo>
                  <a:cubicBezTo>
                    <a:pt x="26292" y="4287"/>
                    <a:pt x="28450" y="3527"/>
                    <a:pt x="30578" y="2797"/>
                  </a:cubicBezTo>
                  <a:cubicBezTo>
                    <a:pt x="33344" y="1855"/>
                    <a:pt x="35989" y="943"/>
                    <a:pt x="39970" y="943"/>
                  </a:cubicBezTo>
                  <a:cubicBezTo>
                    <a:pt x="40609" y="943"/>
                    <a:pt x="41308" y="974"/>
                    <a:pt x="42007" y="1034"/>
                  </a:cubicBezTo>
                  <a:cubicBezTo>
                    <a:pt x="49849" y="1581"/>
                    <a:pt x="54013" y="3466"/>
                    <a:pt x="58816" y="5654"/>
                  </a:cubicBezTo>
                  <a:cubicBezTo>
                    <a:pt x="59576" y="5989"/>
                    <a:pt x="60336" y="6354"/>
                    <a:pt x="61126" y="6688"/>
                  </a:cubicBezTo>
                  <a:lnTo>
                    <a:pt x="63132" y="6688"/>
                  </a:lnTo>
                  <a:cubicBezTo>
                    <a:pt x="61977" y="6141"/>
                    <a:pt x="60852" y="5654"/>
                    <a:pt x="59758" y="5199"/>
                  </a:cubicBezTo>
                  <a:cubicBezTo>
                    <a:pt x="54925" y="3040"/>
                    <a:pt x="50761" y="1126"/>
                    <a:pt x="42888" y="609"/>
                  </a:cubicBezTo>
                  <a:cubicBezTo>
                    <a:pt x="42189" y="548"/>
                    <a:pt x="41551" y="518"/>
                    <a:pt x="40943" y="518"/>
                  </a:cubicBezTo>
                  <a:cubicBezTo>
                    <a:pt x="36840" y="518"/>
                    <a:pt x="34195" y="1490"/>
                    <a:pt x="31368" y="2463"/>
                  </a:cubicBezTo>
                  <a:cubicBezTo>
                    <a:pt x="29210" y="3223"/>
                    <a:pt x="27022" y="4013"/>
                    <a:pt x="24073" y="4378"/>
                  </a:cubicBezTo>
                  <a:cubicBezTo>
                    <a:pt x="23010" y="4469"/>
                    <a:pt x="21885" y="4560"/>
                    <a:pt x="20791" y="4560"/>
                  </a:cubicBezTo>
                  <a:cubicBezTo>
                    <a:pt x="14955" y="4560"/>
                    <a:pt x="9605" y="2888"/>
                    <a:pt x="4894" y="1429"/>
                  </a:cubicBezTo>
                  <a:cubicBezTo>
                    <a:pt x="3192" y="913"/>
                    <a:pt x="1550" y="426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575" y="4291010"/>
              <a:ext cx="1163597" cy="132531"/>
            </a:xfrm>
            <a:custGeom>
              <a:avLst/>
              <a:gdLst/>
              <a:ahLst/>
              <a:cxnLst/>
              <a:rect l="l" t="t" r="r" b="b"/>
              <a:pathLst>
                <a:path w="13557" h="3344" extrusionOk="0">
                  <a:moveTo>
                    <a:pt x="0" y="0"/>
                  </a:moveTo>
                  <a:lnTo>
                    <a:pt x="0" y="304"/>
                  </a:lnTo>
                  <a:cubicBezTo>
                    <a:pt x="1307" y="608"/>
                    <a:pt x="2675" y="973"/>
                    <a:pt x="4073" y="1399"/>
                  </a:cubicBezTo>
                  <a:cubicBezTo>
                    <a:pt x="6536" y="2098"/>
                    <a:pt x="9241" y="2858"/>
                    <a:pt x="12098" y="3344"/>
                  </a:cubicBezTo>
                  <a:lnTo>
                    <a:pt x="13557" y="3344"/>
                  </a:lnTo>
                  <a:cubicBezTo>
                    <a:pt x="10153" y="2858"/>
                    <a:pt x="6991" y="1946"/>
                    <a:pt x="4104" y="1095"/>
                  </a:cubicBezTo>
                  <a:cubicBezTo>
                    <a:pt x="2706" y="669"/>
                    <a:pt x="1277" y="304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5150" y="4224747"/>
              <a:ext cx="4769144" cy="200025"/>
            </a:xfrm>
            <a:custGeom>
              <a:avLst/>
              <a:gdLst/>
              <a:ahLst/>
              <a:cxnLst/>
              <a:rect l="l" t="t" r="r" b="b"/>
              <a:pathLst>
                <a:path w="55565" h="5047" extrusionOk="0">
                  <a:moveTo>
                    <a:pt x="1" y="1"/>
                  </a:moveTo>
                  <a:lnTo>
                    <a:pt x="1" y="305"/>
                  </a:lnTo>
                  <a:cubicBezTo>
                    <a:pt x="1429" y="639"/>
                    <a:pt x="2888" y="1095"/>
                    <a:pt x="4469" y="1551"/>
                  </a:cubicBezTo>
                  <a:cubicBezTo>
                    <a:pt x="8816" y="2858"/>
                    <a:pt x="13770" y="4286"/>
                    <a:pt x="19089" y="4286"/>
                  </a:cubicBezTo>
                  <a:cubicBezTo>
                    <a:pt x="20001" y="4286"/>
                    <a:pt x="20913" y="4256"/>
                    <a:pt x="21825" y="4165"/>
                  </a:cubicBezTo>
                  <a:cubicBezTo>
                    <a:pt x="24439" y="3922"/>
                    <a:pt x="26506" y="3253"/>
                    <a:pt x="28482" y="2645"/>
                  </a:cubicBezTo>
                  <a:cubicBezTo>
                    <a:pt x="31004" y="1855"/>
                    <a:pt x="33436" y="1095"/>
                    <a:pt x="36992" y="1095"/>
                  </a:cubicBezTo>
                  <a:cubicBezTo>
                    <a:pt x="37692" y="1095"/>
                    <a:pt x="38451" y="1125"/>
                    <a:pt x="39211" y="1216"/>
                  </a:cubicBezTo>
                  <a:cubicBezTo>
                    <a:pt x="45716" y="1733"/>
                    <a:pt x="49607" y="3192"/>
                    <a:pt x="53649" y="5046"/>
                  </a:cubicBezTo>
                  <a:lnTo>
                    <a:pt x="55564" y="5046"/>
                  </a:lnTo>
                  <a:cubicBezTo>
                    <a:pt x="51187" y="3010"/>
                    <a:pt x="47205" y="1338"/>
                    <a:pt x="40062" y="761"/>
                  </a:cubicBezTo>
                  <a:cubicBezTo>
                    <a:pt x="39333" y="669"/>
                    <a:pt x="38603" y="669"/>
                    <a:pt x="37935" y="669"/>
                  </a:cubicBezTo>
                  <a:cubicBezTo>
                    <a:pt x="34287" y="669"/>
                    <a:pt x="31825" y="1490"/>
                    <a:pt x="29242" y="2341"/>
                  </a:cubicBezTo>
                  <a:cubicBezTo>
                    <a:pt x="27205" y="3010"/>
                    <a:pt x="25077" y="3679"/>
                    <a:pt x="22402" y="3982"/>
                  </a:cubicBezTo>
                  <a:cubicBezTo>
                    <a:pt x="21430" y="4104"/>
                    <a:pt x="20457" y="4134"/>
                    <a:pt x="19515" y="4134"/>
                  </a:cubicBezTo>
                  <a:cubicBezTo>
                    <a:pt x="14044" y="4134"/>
                    <a:pt x="8968" y="2615"/>
                    <a:pt x="4499" y="1277"/>
                  </a:cubicBezTo>
                  <a:cubicBezTo>
                    <a:pt x="2949" y="821"/>
                    <a:pt x="1429" y="365"/>
                    <a:pt x="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0" y="4268103"/>
              <a:ext cx="4338621" cy="153061"/>
            </a:xfrm>
            <a:custGeom>
              <a:avLst/>
              <a:gdLst/>
              <a:ahLst/>
              <a:cxnLst/>
              <a:rect l="l" t="t" r="r" b="b"/>
              <a:pathLst>
                <a:path w="50549" h="3862" extrusionOk="0">
                  <a:moveTo>
                    <a:pt x="0" y="1"/>
                  </a:moveTo>
                  <a:lnTo>
                    <a:pt x="0" y="305"/>
                  </a:lnTo>
                  <a:cubicBezTo>
                    <a:pt x="1307" y="639"/>
                    <a:pt x="2736" y="1034"/>
                    <a:pt x="4164" y="1460"/>
                  </a:cubicBezTo>
                  <a:cubicBezTo>
                    <a:pt x="7629" y="2433"/>
                    <a:pt x="11429" y="3527"/>
                    <a:pt x="15532" y="3861"/>
                  </a:cubicBezTo>
                  <a:lnTo>
                    <a:pt x="20821" y="3861"/>
                  </a:lnTo>
                  <a:cubicBezTo>
                    <a:pt x="23192" y="3648"/>
                    <a:pt x="25137" y="3071"/>
                    <a:pt x="27022" y="2554"/>
                  </a:cubicBezTo>
                  <a:cubicBezTo>
                    <a:pt x="29453" y="1825"/>
                    <a:pt x="31733" y="1186"/>
                    <a:pt x="34955" y="1186"/>
                  </a:cubicBezTo>
                  <a:cubicBezTo>
                    <a:pt x="35715" y="1186"/>
                    <a:pt x="36505" y="1217"/>
                    <a:pt x="37296" y="1278"/>
                  </a:cubicBezTo>
                  <a:cubicBezTo>
                    <a:pt x="42463" y="1733"/>
                    <a:pt x="45806" y="2767"/>
                    <a:pt x="48603" y="3861"/>
                  </a:cubicBezTo>
                  <a:lnTo>
                    <a:pt x="50548" y="3861"/>
                  </a:lnTo>
                  <a:cubicBezTo>
                    <a:pt x="47022" y="2402"/>
                    <a:pt x="43527" y="1369"/>
                    <a:pt x="38268" y="913"/>
                  </a:cubicBezTo>
                  <a:cubicBezTo>
                    <a:pt x="37448" y="852"/>
                    <a:pt x="36688" y="791"/>
                    <a:pt x="35989" y="791"/>
                  </a:cubicBezTo>
                  <a:cubicBezTo>
                    <a:pt x="32615" y="791"/>
                    <a:pt x="30274" y="1521"/>
                    <a:pt x="27812" y="2281"/>
                  </a:cubicBezTo>
                  <a:cubicBezTo>
                    <a:pt x="25867" y="2888"/>
                    <a:pt x="23861" y="3496"/>
                    <a:pt x="21277" y="3740"/>
                  </a:cubicBezTo>
                  <a:cubicBezTo>
                    <a:pt x="20396" y="3800"/>
                    <a:pt x="19514" y="3831"/>
                    <a:pt x="18633" y="3831"/>
                  </a:cubicBezTo>
                  <a:cubicBezTo>
                    <a:pt x="13405" y="3831"/>
                    <a:pt x="8511" y="2433"/>
                    <a:pt x="4195" y="1186"/>
                  </a:cubicBezTo>
                  <a:cubicBezTo>
                    <a:pt x="2736" y="761"/>
                    <a:pt x="1307" y="335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575" y="4247654"/>
              <a:ext cx="4555170" cy="175889"/>
            </a:xfrm>
            <a:custGeom>
              <a:avLst/>
              <a:gdLst/>
              <a:ahLst/>
              <a:cxnLst/>
              <a:rect l="l" t="t" r="r" b="b"/>
              <a:pathLst>
                <a:path w="53072" h="4438" extrusionOk="0">
                  <a:moveTo>
                    <a:pt x="0" y="0"/>
                  </a:moveTo>
                  <a:lnTo>
                    <a:pt x="0" y="304"/>
                  </a:lnTo>
                  <a:cubicBezTo>
                    <a:pt x="1368" y="638"/>
                    <a:pt x="2827" y="1064"/>
                    <a:pt x="4347" y="1459"/>
                  </a:cubicBezTo>
                  <a:cubicBezTo>
                    <a:pt x="8633" y="2736"/>
                    <a:pt x="13466" y="4134"/>
                    <a:pt x="18663" y="4134"/>
                  </a:cubicBezTo>
                  <a:cubicBezTo>
                    <a:pt x="19545" y="4134"/>
                    <a:pt x="20396" y="4104"/>
                    <a:pt x="21247" y="4012"/>
                  </a:cubicBezTo>
                  <a:cubicBezTo>
                    <a:pt x="23800" y="3800"/>
                    <a:pt x="25806" y="3192"/>
                    <a:pt x="27752" y="2584"/>
                  </a:cubicBezTo>
                  <a:cubicBezTo>
                    <a:pt x="30244" y="1824"/>
                    <a:pt x="32615" y="1094"/>
                    <a:pt x="35989" y="1094"/>
                  </a:cubicBezTo>
                  <a:cubicBezTo>
                    <a:pt x="36718" y="1094"/>
                    <a:pt x="37509" y="1125"/>
                    <a:pt x="38269" y="1216"/>
                  </a:cubicBezTo>
                  <a:cubicBezTo>
                    <a:pt x="43801" y="1702"/>
                    <a:pt x="47418" y="2797"/>
                    <a:pt x="51156" y="4438"/>
                  </a:cubicBezTo>
                  <a:lnTo>
                    <a:pt x="53071" y="4438"/>
                  </a:lnTo>
                  <a:cubicBezTo>
                    <a:pt x="49211" y="2675"/>
                    <a:pt x="45412" y="1307"/>
                    <a:pt x="39181" y="821"/>
                  </a:cubicBezTo>
                  <a:cubicBezTo>
                    <a:pt x="38421" y="760"/>
                    <a:pt x="37691" y="760"/>
                    <a:pt x="36962" y="760"/>
                  </a:cubicBezTo>
                  <a:cubicBezTo>
                    <a:pt x="33466" y="760"/>
                    <a:pt x="31065" y="1520"/>
                    <a:pt x="28542" y="2310"/>
                  </a:cubicBezTo>
                  <a:cubicBezTo>
                    <a:pt x="26566" y="2949"/>
                    <a:pt x="24499" y="3587"/>
                    <a:pt x="21855" y="3830"/>
                  </a:cubicBezTo>
                  <a:cubicBezTo>
                    <a:pt x="20943" y="3891"/>
                    <a:pt x="20031" y="3982"/>
                    <a:pt x="19089" y="3982"/>
                  </a:cubicBezTo>
                  <a:cubicBezTo>
                    <a:pt x="13709" y="3982"/>
                    <a:pt x="8754" y="2493"/>
                    <a:pt x="4377" y="1216"/>
                  </a:cubicBezTo>
                  <a:cubicBezTo>
                    <a:pt x="2858" y="760"/>
                    <a:pt x="1399" y="335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5150" y="4182579"/>
              <a:ext cx="5191771" cy="238588"/>
            </a:xfrm>
            <a:custGeom>
              <a:avLst/>
              <a:gdLst/>
              <a:ahLst/>
              <a:cxnLst/>
              <a:rect l="l" t="t" r="r" b="b"/>
              <a:pathLst>
                <a:path w="60489" h="6020" extrusionOk="0">
                  <a:moveTo>
                    <a:pt x="30707" y="2409"/>
                  </a:moveTo>
                  <a:lnTo>
                    <a:pt x="30707" y="2409"/>
                  </a:lnTo>
                  <a:cubicBezTo>
                    <a:pt x="30578" y="2451"/>
                    <a:pt x="30450" y="2494"/>
                    <a:pt x="30321" y="2537"/>
                  </a:cubicBezTo>
                  <a:lnTo>
                    <a:pt x="30321" y="2537"/>
                  </a:lnTo>
                  <a:cubicBezTo>
                    <a:pt x="30428" y="2502"/>
                    <a:pt x="30534" y="2467"/>
                    <a:pt x="30640" y="2432"/>
                  </a:cubicBezTo>
                  <a:cubicBezTo>
                    <a:pt x="30662" y="2424"/>
                    <a:pt x="30684" y="2417"/>
                    <a:pt x="30707" y="2409"/>
                  </a:cubicBezTo>
                  <a:close/>
                  <a:moveTo>
                    <a:pt x="1" y="1"/>
                  </a:moveTo>
                  <a:lnTo>
                    <a:pt x="1" y="305"/>
                  </a:lnTo>
                  <a:cubicBezTo>
                    <a:pt x="1490" y="670"/>
                    <a:pt x="3071" y="1125"/>
                    <a:pt x="4712" y="1612"/>
                  </a:cubicBezTo>
                  <a:cubicBezTo>
                    <a:pt x="9272" y="2980"/>
                    <a:pt x="14408" y="4560"/>
                    <a:pt x="19971" y="4560"/>
                  </a:cubicBezTo>
                  <a:cubicBezTo>
                    <a:pt x="20974" y="4560"/>
                    <a:pt x="21977" y="4499"/>
                    <a:pt x="22950" y="4408"/>
                  </a:cubicBezTo>
                  <a:cubicBezTo>
                    <a:pt x="25746" y="4104"/>
                    <a:pt x="27813" y="3405"/>
                    <a:pt x="29910" y="2676"/>
                  </a:cubicBezTo>
                  <a:cubicBezTo>
                    <a:pt x="30048" y="2629"/>
                    <a:pt x="30185" y="2583"/>
                    <a:pt x="30321" y="2537"/>
                  </a:cubicBezTo>
                  <a:lnTo>
                    <a:pt x="30321" y="2537"/>
                  </a:lnTo>
                  <a:cubicBezTo>
                    <a:pt x="28293" y="3206"/>
                    <a:pt x="26183" y="3907"/>
                    <a:pt x="23497" y="4195"/>
                  </a:cubicBezTo>
                  <a:cubicBezTo>
                    <a:pt x="22463" y="4317"/>
                    <a:pt x="21399" y="4408"/>
                    <a:pt x="20336" y="4408"/>
                  </a:cubicBezTo>
                  <a:cubicBezTo>
                    <a:pt x="14652" y="4408"/>
                    <a:pt x="9393" y="2797"/>
                    <a:pt x="4743" y="1369"/>
                  </a:cubicBezTo>
                  <a:cubicBezTo>
                    <a:pt x="3132" y="852"/>
                    <a:pt x="1521" y="366"/>
                    <a:pt x="1" y="1"/>
                  </a:cubicBezTo>
                  <a:close/>
                  <a:moveTo>
                    <a:pt x="39910" y="548"/>
                  </a:moveTo>
                  <a:cubicBezTo>
                    <a:pt x="35991" y="548"/>
                    <a:pt x="33418" y="1445"/>
                    <a:pt x="30707" y="2409"/>
                  </a:cubicBezTo>
                  <a:lnTo>
                    <a:pt x="30707" y="2409"/>
                  </a:lnTo>
                  <a:cubicBezTo>
                    <a:pt x="33131" y="1604"/>
                    <a:pt x="35546" y="913"/>
                    <a:pt x="38999" y="913"/>
                  </a:cubicBezTo>
                  <a:cubicBezTo>
                    <a:pt x="39667" y="913"/>
                    <a:pt x="40366" y="943"/>
                    <a:pt x="41096" y="973"/>
                  </a:cubicBezTo>
                  <a:cubicBezTo>
                    <a:pt x="48877" y="1551"/>
                    <a:pt x="52981" y="3436"/>
                    <a:pt x="57722" y="5654"/>
                  </a:cubicBezTo>
                  <a:cubicBezTo>
                    <a:pt x="57996" y="5776"/>
                    <a:pt x="58300" y="5928"/>
                    <a:pt x="58573" y="6019"/>
                  </a:cubicBezTo>
                  <a:lnTo>
                    <a:pt x="60488" y="6019"/>
                  </a:lnTo>
                  <a:cubicBezTo>
                    <a:pt x="59820" y="5776"/>
                    <a:pt x="59212" y="5472"/>
                    <a:pt x="58634" y="5229"/>
                  </a:cubicBezTo>
                  <a:cubicBezTo>
                    <a:pt x="53862" y="3071"/>
                    <a:pt x="49698" y="1186"/>
                    <a:pt x="41917" y="639"/>
                  </a:cubicBezTo>
                  <a:cubicBezTo>
                    <a:pt x="41248" y="609"/>
                    <a:pt x="40549" y="548"/>
                    <a:pt x="39910" y="548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639295" y="3889863"/>
              <a:ext cx="4946469" cy="533691"/>
            </a:xfrm>
            <a:custGeom>
              <a:avLst/>
              <a:gdLst/>
              <a:ahLst/>
              <a:cxnLst/>
              <a:rect l="l" t="t" r="r" b="b"/>
              <a:pathLst>
                <a:path w="57631" h="13466" extrusionOk="0">
                  <a:moveTo>
                    <a:pt x="10699" y="1"/>
                  </a:moveTo>
                  <a:cubicBezTo>
                    <a:pt x="6049" y="1"/>
                    <a:pt x="2796" y="973"/>
                    <a:pt x="0" y="2098"/>
                  </a:cubicBezTo>
                  <a:cubicBezTo>
                    <a:pt x="2584" y="1156"/>
                    <a:pt x="5532" y="396"/>
                    <a:pt x="9696" y="396"/>
                  </a:cubicBezTo>
                  <a:lnTo>
                    <a:pt x="10699" y="396"/>
                  </a:lnTo>
                  <a:cubicBezTo>
                    <a:pt x="19301" y="669"/>
                    <a:pt x="24225" y="2584"/>
                    <a:pt x="29484" y="4651"/>
                  </a:cubicBezTo>
                  <a:cubicBezTo>
                    <a:pt x="31824" y="5563"/>
                    <a:pt x="34226" y="6505"/>
                    <a:pt x="37052" y="7356"/>
                  </a:cubicBezTo>
                  <a:lnTo>
                    <a:pt x="38147" y="7660"/>
                  </a:lnTo>
                  <a:cubicBezTo>
                    <a:pt x="45350" y="9788"/>
                    <a:pt x="51186" y="11460"/>
                    <a:pt x="55776" y="13466"/>
                  </a:cubicBezTo>
                  <a:lnTo>
                    <a:pt x="57630" y="13466"/>
                  </a:lnTo>
                  <a:cubicBezTo>
                    <a:pt x="52737" y="11156"/>
                    <a:pt x="46262" y="9241"/>
                    <a:pt x="38207" y="6900"/>
                  </a:cubicBezTo>
                  <a:lnTo>
                    <a:pt x="37843" y="6779"/>
                  </a:lnTo>
                  <a:cubicBezTo>
                    <a:pt x="35138" y="5989"/>
                    <a:pt x="32797" y="5077"/>
                    <a:pt x="30517" y="4195"/>
                  </a:cubicBezTo>
                  <a:cubicBezTo>
                    <a:pt x="25229" y="2128"/>
                    <a:pt x="20244" y="244"/>
                    <a:pt x="1167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3563594" y="3915148"/>
              <a:ext cx="4810857" cy="509634"/>
            </a:xfrm>
            <a:custGeom>
              <a:avLst/>
              <a:gdLst/>
              <a:ahLst/>
              <a:cxnLst/>
              <a:rect l="l" t="t" r="r" b="b"/>
              <a:pathLst>
                <a:path w="56051" h="12859" extrusionOk="0">
                  <a:moveTo>
                    <a:pt x="10609" y="1"/>
                  </a:moveTo>
                  <a:cubicBezTo>
                    <a:pt x="5958" y="1"/>
                    <a:pt x="2827" y="974"/>
                    <a:pt x="1" y="2068"/>
                  </a:cubicBezTo>
                  <a:cubicBezTo>
                    <a:pt x="2554" y="1126"/>
                    <a:pt x="5502" y="396"/>
                    <a:pt x="9575" y="396"/>
                  </a:cubicBezTo>
                  <a:lnTo>
                    <a:pt x="10669" y="396"/>
                  </a:lnTo>
                  <a:cubicBezTo>
                    <a:pt x="19180" y="670"/>
                    <a:pt x="24104" y="2585"/>
                    <a:pt x="29272" y="4682"/>
                  </a:cubicBezTo>
                  <a:cubicBezTo>
                    <a:pt x="31643" y="5624"/>
                    <a:pt x="34135" y="6627"/>
                    <a:pt x="37053" y="7448"/>
                  </a:cubicBezTo>
                  <a:lnTo>
                    <a:pt x="38846" y="7995"/>
                  </a:lnTo>
                  <a:cubicBezTo>
                    <a:pt x="44956" y="9788"/>
                    <a:pt x="49941" y="11217"/>
                    <a:pt x="54044" y="12858"/>
                  </a:cubicBezTo>
                  <a:lnTo>
                    <a:pt x="56050" y="12858"/>
                  </a:lnTo>
                  <a:cubicBezTo>
                    <a:pt x="51552" y="10883"/>
                    <a:pt x="45928" y="9241"/>
                    <a:pt x="38937" y="7235"/>
                  </a:cubicBezTo>
                  <a:lnTo>
                    <a:pt x="37843" y="6931"/>
                  </a:lnTo>
                  <a:cubicBezTo>
                    <a:pt x="35047" y="6110"/>
                    <a:pt x="32615" y="5138"/>
                    <a:pt x="30275" y="4226"/>
                  </a:cubicBezTo>
                  <a:cubicBezTo>
                    <a:pt x="25077" y="2189"/>
                    <a:pt x="20153" y="244"/>
                    <a:pt x="1164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3717484" y="3865767"/>
              <a:ext cx="5066545" cy="557788"/>
            </a:xfrm>
            <a:custGeom>
              <a:avLst/>
              <a:gdLst/>
              <a:ahLst/>
              <a:cxnLst/>
              <a:rect l="l" t="t" r="r" b="b"/>
              <a:pathLst>
                <a:path w="59030" h="14074" extrusionOk="0">
                  <a:moveTo>
                    <a:pt x="10852" y="1"/>
                  </a:moveTo>
                  <a:cubicBezTo>
                    <a:pt x="6110" y="1"/>
                    <a:pt x="2858" y="973"/>
                    <a:pt x="1" y="2098"/>
                  </a:cubicBezTo>
                  <a:cubicBezTo>
                    <a:pt x="2615" y="1156"/>
                    <a:pt x="5624" y="396"/>
                    <a:pt x="9788" y="396"/>
                  </a:cubicBezTo>
                  <a:lnTo>
                    <a:pt x="10761" y="396"/>
                  </a:lnTo>
                  <a:cubicBezTo>
                    <a:pt x="19363" y="609"/>
                    <a:pt x="24378" y="2554"/>
                    <a:pt x="29698" y="4621"/>
                  </a:cubicBezTo>
                  <a:cubicBezTo>
                    <a:pt x="31977" y="5472"/>
                    <a:pt x="34348" y="6384"/>
                    <a:pt x="37053" y="7205"/>
                  </a:cubicBezTo>
                  <a:lnTo>
                    <a:pt x="37418" y="7296"/>
                  </a:lnTo>
                  <a:cubicBezTo>
                    <a:pt x="45716" y="9727"/>
                    <a:pt x="52342" y="11673"/>
                    <a:pt x="57327" y="14074"/>
                  </a:cubicBezTo>
                  <a:lnTo>
                    <a:pt x="59029" y="14074"/>
                  </a:lnTo>
                  <a:cubicBezTo>
                    <a:pt x="53741" y="11308"/>
                    <a:pt x="46658" y="9211"/>
                    <a:pt x="37844" y="6627"/>
                  </a:cubicBezTo>
                  <a:cubicBezTo>
                    <a:pt x="35230" y="5867"/>
                    <a:pt x="32950" y="4986"/>
                    <a:pt x="30731" y="4165"/>
                  </a:cubicBezTo>
                  <a:cubicBezTo>
                    <a:pt x="25412" y="2098"/>
                    <a:pt x="20366" y="214"/>
                    <a:pt x="1170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482744" y="3940472"/>
              <a:ext cx="4667350" cy="484309"/>
            </a:xfrm>
            <a:custGeom>
              <a:avLst/>
              <a:gdLst/>
              <a:ahLst/>
              <a:cxnLst/>
              <a:rect l="l" t="t" r="r" b="b"/>
              <a:pathLst>
                <a:path w="54379" h="12220" extrusionOk="0">
                  <a:moveTo>
                    <a:pt x="10487" y="0"/>
                  </a:moveTo>
                  <a:cubicBezTo>
                    <a:pt x="5927" y="0"/>
                    <a:pt x="2766" y="943"/>
                    <a:pt x="0" y="2037"/>
                  </a:cubicBezTo>
                  <a:cubicBezTo>
                    <a:pt x="2554" y="1095"/>
                    <a:pt x="5441" y="365"/>
                    <a:pt x="9453" y="365"/>
                  </a:cubicBezTo>
                  <a:cubicBezTo>
                    <a:pt x="9849" y="365"/>
                    <a:pt x="10244" y="365"/>
                    <a:pt x="10669" y="395"/>
                  </a:cubicBezTo>
                  <a:cubicBezTo>
                    <a:pt x="19119" y="699"/>
                    <a:pt x="23983" y="2645"/>
                    <a:pt x="29089" y="4712"/>
                  </a:cubicBezTo>
                  <a:cubicBezTo>
                    <a:pt x="31521" y="5684"/>
                    <a:pt x="34074" y="6718"/>
                    <a:pt x="37113" y="7599"/>
                  </a:cubicBezTo>
                  <a:lnTo>
                    <a:pt x="39545" y="8298"/>
                  </a:lnTo>
                  <a:cubicBezTo>
                    <a:pt x="44378" y="9727"/>
                    <a:pt x="48603" y="10973"/>
                    <a:pt x="52159" y="12219"/>
                  </a:cubicBezTo>
                  <a:lnTo>
                    <a:pt x="54378" y="12219"/>
                  </a:lnTo>
                  <a:cubicBezTo>
                    <a:pt x="50336" y="10639"/>
                    <a:pt x="45563" y="9271"/>
                    <a:pt x="39697" y="7538"/>
                  </a:cubicBezTo>
                  <a:lnTo>
                    <a:pt x="37904" y="7022"/>
                  </a:lnTo>
                  <a:cubicBezTo>
                    <a:pt x="34986" y="6140"/>
                    <a:pt x="32524" y="5198"/>
                    <a:pt x="30122" y="4256"/>
                  </a:cubicBezTo>
                  <a:cubicBezTo>
                    <a:pt x="24955" y="2189"/>
                    <a:pt x="20092" y="243"/>
                    <a:pt x="11611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020115" y="3768195"/>
              <a:ext cx="5121304" cy="596350"/>
            </a:xfrm>
            <a:custGeom>
              <a:avLst/>
              <a:gdLst/>
              <a:ahLst/>
              <a:cxnLst/>
              <a:rect l="l" t="t" r="r" b="b"/>
              <a:pathLst>
                <a:path w="59668" h="15047" extrusionOk="0">
                  <a:moveTo>
                    <a:pt x="11430" y="1"/>
                  </a:moveTo>
                  <a:cubicBezTo>
                    <a:pt x="6414" y="1"/>
                    <a:pt x="2980" y="943"/>
                    <a:pt x="1" y="2159"/>
                  </a:cubicBezTo>
                  <a:cubicBezTo>
                    <a:pt x="2736" y="1125"/>
                    <a:pt x="5958" y="365"/>
                    <a:pt x="10427" y="365"/>
                  </a:cubicBezTo>
                  <a:lnTo>
                    <a:pt x="10943" y="365"/>
                  </a:lnTo>
                  <a:cubicBezTo>
                    <a:pt x="19880" y="487"/>
                    <a:pt x="25351" y="2524"/>
                    <a:pt x="30640" y="4438"/>
                  </a:cubicBezTo>
                  <a:cubicBezTo>
                    <a:pt x="32676" y="5198"/>
                    <a:pt x="34774" y="5958"/>
                    <a:pt x="37023" y="6597"/>
                  </a:cubicBezTo>
                  <a:cubicBezTo>
                    <a:pt x="47053" y="9484"/>
                    <a:pt x="54409" y="11825"/>
                    <a:pt x="59668" y="15047"/>
                  </a:cubicBezTo>
                  <a:lnTo>
                    <a:pt x="59668" y="14135"/>
                  </a:lnTo>
                  <a:cubicBezTo>
                    <a:pt x="54379" y="11004"/>
                    <a:pt x="47084" y="8785"/>
                    <a:pt x="37813" y="6080"/>
                  </a:cubicBezTo>
                  <a:cubicBezTo>
                    <a:pt x="35655" y="5472"/>
                    <a:pt x="33618" y="4712"/>
                    <a:pt x="31643" y="4043"/>
                  </a:cubicBezTo>
                  <a:cubicBezTo>
                    <a:pt x="26324" y="2098"/>
                    <a:pt x="20822" y="122"/>
                    <a:pt x="11855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80981" y="4058534"/>
              <a:ext cx="3683824" cy="361409"/>
            </a:xfrm>
            <a:custGeom>
              <a:avLst/>
              <a:gdLst/>
              <a:ahLst/>
              <a:cxnLst/>
              <a:rect l="l" t="t" r="r" b="b"/>
              <a:pathLst>
                <a:path w="42920" h="9119" extrusionOk="0">
                  <a:moveTo>
                    <a:pt x="10061" y="0"/>
                  </a:moveTo>
                  <a:cubicBezTo>
                    <a:pt x="5654" y="0"/>
                    <a:pt x="2827" y="973"/>
                    <a:pt x="0" y="2067"/>
                  </a:cubicBezTo>
                  <a:cubicBezTo>
                    <a:pt x="1155" y="1641"/>
                    <a:pt x="2280" y="1246"/>
                    <a:pt x="3587" y="973"/>
                  </a:cubicBezTo>
                  <a:cubicBezTo>
                    <a:pt x="5320" y="547"/>
                    <a:pt x="7143" y="334"/>
                    <a:pt x="9089" y="334"/>
                  </a:cubicBezTo>
                  <a:cubicBezTo>
                    <a:pt x="9605" y="334"/>
                    <a:pt x="10153" y="334"/>
                    <a:pt x="10730" y="395"/>
                  </a:cubicBezTo>
                  <a:cubicBezTo>
                    <a:pt x="18846" y="821"/>
                    <a:pt x="23435" y="2796"/>
                    <a:pt x="28299" y="4863"/>
                  </a:cubicBezTo>
                  <a:cubicBezTo>
                    <a:pt x="31004" y="6018"/>
                    <a:pt x="33831" y="7234"/>
                    <a:pt x="37387" y="8298"/>
                  </a:cubicBezTo>
                  <a:cubicBezTo>
                    <a:pt x="38390" y="8602"/>
                    <a:pt x="39363" y="8876"/>
                    <a:pt x="40305" y="9119"/>
                  </a:cubicBezTo>
                  <a:lnTo>
                    <a:pt x="42919" y="9119"/>
                  </a:lnTo>
                  <a:lnTo>
                    <a:pt x="42706" y="9088"/>
                  </a:lnTo>
                  <a:cubicBezTo>
                    <a:pt x="41278" y="8663"/>
                    <a:pt x="39788" y="8268"/>
                    <a:pt x="38238" y="7751"/>
                  </a:cubicBezTo>
                  <a:cubicBezTo>
                    <a:pt x="34743" y="6748"/>
                    <a:pt x="32007" y="5562"/>
                    <a:pt x="29332" y="4468"/>
                  </a:cubicBezTo>
                  <a:cubicBezTo>
                    <a:pt x="24439" y="2401"/>
                    <a:pt x="19788" y="426"/>
                    <a:pt x="11672" y="61"/>
                  </a:cubicBezTo>
                  <a:cubicBezTo>
                    <a:pt x="11125" y="0"/>
                    <a:pt x="10608" y="0"/>
                    <a:pt x="10061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247917" y="4009114"/>
              <a:ext cx="4114261" cy="410830"/>
            </a:xfrm>
            <a:custGeom>
              <a:avLst/>
              <a:gdLst/>
              <a:ahLst/>
              <a:cxnLst/>
              <a:rect l="l" t="t" r="r" b="b"/>
              <a:pathLst>
                <a:path w="47935" h="10366" extrusionOk="0">
                  <a:moveTo>
                    <a:pt x="10183" y="1"/>
                  </a:moveTo>
                  <a:cubicBezTo>
                    <a:pt x="5715" y="1"/>
                    <a:pt x="2797" y="943"/>
                    <a:pt x="1" y="2037"/>
                  </a:cubicBezTo>
                  <a:cubicBezTo>
                    <a:pt x="2493" y="1125"/>
                    <a:pt x="5259" y="366"/>
                    <a:pt x="9211" y="366"/>
                  </a:cubicBezTo>
                  <a:cubicBezTo>
                    <a:pt x="9727" y="366"/>
                    <a:pt x="10214" y="366"/>
                    <a:pt x="10700" y="426"/>
                  </a:cubicBezTo>
                  <a:cubicBezTo>
                    <a:pt x="18937" y="791"/>
                    <a:pt x="23649" y="2736"/>
                    <a:pt x="28633" y="4834"/>
                  </a:cubicBezTo>
                  <a:cubicBezTo>
                    <a:pt x="31217" y="5928"/>
                    <a:pt x="33922" y="7022"/>
                    <a:pt x="37296" y="8025"/>
                  </a:cubicBezTo>
                  <a:cubicBezTo>
                    <a:pt x="38694" y="8451"/>
                    <a:pt x="40093" y="8816"/>
                    <a:pt x="41400" y="9211"/>
                  </a:cubicBezTo>
                  <a:cubicBezTo>
                    <a:pt x="42767" y="9606"/>
                    <a:pt x="44105" y="10001"/>
                    <a:pt x="45351" y="10366"/>
                  </a:cubicBezTo>
                  <a:lnTo>
                    <a:pt x="47935" y="10366"/>
                  </a:lnTo>
                  <a:cubicBezTo>
                    <a:pt x="45898" y="9849"/>
                    <a:pt x="43771" y="9241"/>
                    <a:pt x="41612" y="8603"/>
                  </a:cubicBezTo>
                  <a:lnTo>
                    <a:pt x="41491" y="8542"/>
                  </a:lnTo>
                  <a:cubicBezTo>
                    <a:pt x="40397" y="8208"/>
                    <a:pt x="39242" y="7904"/>
                    <a:pt x="38026" y="7539"/>
                  </a:cubicBezTo>
                  <a:cubicBezTo>
                    <a:pt x="34743" y="6566"/>
                    <a:pt x="32129" y="5472"/>
                    <a:pt x="29545" y="4408"/>
                  </a:cubicBezTo>
                  <a:cubicBezTo>
                    <a:pt x="24530" y="2372"/>
                    <a:pt x="19819" y="366"/>
                    <a:pt x="11581" y="31"/>
                  </a:cubicBezTo>
                  <a:cubicBezTo>
                    <a:pt x="11095" y="1"/>
                    <a:pt x="10639" y="1"/>
                    <a:pt x="1018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161831" y="4034438"/>
              <a:ext cx="3902948" cy="386734"/>
            </a:xfrm>
            <a:custGeom>
              <a:avLst/>
              <a:gdLst/>
              <a:ahLst/>
              <a:cxnLst/>
              <a:rect l="l" t="t" r="r" b="b"/>
              <a:pathLst>
                <a:path w="45473" h="9758" extrusionOk="0">
                  <a:moveTo>
                    <a:pt x="10153" y="0"/>
                  </a:moveTo>
                  <a:cubicBezTo>
                    <a:pt x="5745" y="0"/>
                    <a:pt x="2858" y="942"/>
                    <a:pt x="1" y="2067"/>
                  </a:cubicBezTo>
                  <a:cubicBezTo>
                    <a:pt x="2493" y="1155"/>
                    <a:pt x="5259" y="395"/>
                    <a:pt x="9180" y="395"/>
                  </a:cubicBezTo>
                  <a:cubicBezTo>
                    <a:pt x="9666" y="395"/>
                    <a:pt x="10183" y="395"/>
                    <a:pt x="10730" y="426"/>
                  </a:cubicBezTo>
                  <a:cubicBezTo>
                    <a:pt x="18907" y="851"/>
                    <a:pt x="23557" y="2766"/>
                    <a:pt x="28481" y="4863"/>
                  </a:cubicBezTo>
                  <a:cubicBezTo>
                    <a:pt x="31126" y="6018"/>
                    <a:pt x="33861" y="7143"/>
                    <a:pt x="37357" y="8177"/>
                  </a:cubicBezTo>
                  <a:cubicBezTo>
                    <a:pt x="38938" y="8632"/>
                    <a:pt x="40457" y="9088"/>
                    <a:pt x="41916" y="9514"/>
                  </a:cubicBezTo>
                  <a:cubicBezTo>
                    <a:pt x="42220" y="9575"/>
                    <a:pt x="42555" y="9696"/>
                    <a:pt x="42859" y="9757"/>
                  </a:cubicBezTo>
                  <a:lnTo>
                    <a:pt x="45473" y="9757"/>
                  </a:lnTo>
                  <a:cubicBezTo>
                    <a:pt x="44439" y="9484"/>
                    <a:pt x="43375" y="9180"/>
                    <a:pt x="42220" y="8876"/>
                  </a:cubicBezTo>
                  <a:lnTo>
                    <a:pt x="42159" y="8815"/>
                  </a:lnTo>
                  <a:cubicBezTo>
                    <a:pt x="40852" y="8450"/>
                    <a:pt x="39515" y="8055"/>
                    <a:pt x="38147" y="7629"/>
                  </a:cubicBezTo>
                  <a:cubicBezTo>
                    <a:pt x="34773" y="6657"/>
                    <a:pt x="32068" y="5502"/>
                    <a:pt x="29454" y="4438"/>
                  </a:cubicBezTo>
                  <a:cubicBezTo>
                    <a:pt x="24530" y="2401"/>
                    <a:pt x="19849" y="426"/>
                    <a:pt x="11642" y="31"/>
                  </a:cubicBezTo>
                  <a:cubicBezTo>
                    <a:pt x="11156" y="0"/>
                    <a:pt x="10609" y="0"/>
                    <a:pt x="1015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326193" y="3986246"/>
              <a:ext cx="4315189" cy="433698"/>
            </a:xfrm>
            <a:custGeom>
              <a:avLst/>
              <a:gdLst/>
              <a:ahLst/>
              <a:cxnLst/>
              <a:rect l="l" t="t" r="r" b="b"/>
              <a:pathLst>
                <a:path w="50276" h="10943" extrusionOk="0">
                  <a:moveTo>
                    <a:pt x="10244" y="0"/>
                  </a:moveTo>
                  <a:cubicBezTo>
                    <a:pt x="5776" y="0"/>
                    <a:pt x="2797" y="973"/>
                    <a:pt x="1" y="2067"/>
                  </a:cubicBezTo>
                  <a:cubicBezTo>
                    <a:pt x="2493" y="1155"/>
                    <a:pt x="5350" y="395"/>
                    <a:pt x="9302" y="395"/>
                  </a:cubicBezTo>
                  <a:cubicBezTo>
                    <a:pt x="9758" y="395"/>
                    <a:pt x="10214" y="395"/>
                    <a:pt x="10700" y="426"/>
                  </a:cubicBezTo>
                  <a:cubicBezTo>
                    <a:pt x="19028" y="760"/>
                    <a:pt x="23770" y="2736"/>
                    <a:pt x="28785" y="4803"/>
                  </a:cubicBezTo>
                  <a:cubicBezTo>
                    <a:pt x="31339" y="5867"/>
                    <a:pt x="34013" y="6931"/>
                    <a:pt x="37235" y="7873"/>
                  </a:cubicBezTo>
                  <a:cubicBezTo>
                    <a:pt x="38451" y="8207"/>
                    <a:pt x="39667" y="8602"/>
                    <a:pt x="40792" y="8906"/>
                  </a:cubicBezTo>
                  <a:cubicBezTo>
                    <a:pt x="43284" y="9636"/>
                    <a:pt x="45625" y="10304"/>
                    <a:pt x="47783" y="10943"/>
                  </a:cubicBezTo>
                  <a:lnTo>
                    <a:pt x="50275" y="10943"/>
                  </a:lnTo>
                  <a:cubicBezTo>
                    <a:pt x="47448" y="10122"/>
                    <a:pt x="44409" y="9241"/>
                    <a:pt x="41004" y="8268"/>
                  </a:cubicBezTo>
                  <a:cubicBezTo>
                    <a:pt x="41004" y="8268"/>
                    <a:pt x="38907" y="7660"/>
                    <a:pt x="37995" y="7386"/>
                  </a:cubicBezTo>
                  <a:cubicBezTo>
                    <a:pt x="34834" y="6475"/>
                    <a:pt x="32250" y="5411"/>
                    <a:pt x="29758" y="4377"/>
                  </a:cubicBezTo>
                  <a:cubicBezTo>
                    <a:pt x="24682" y="2341"/>
                    <a:pt x="19910" y="395"/>
                    <a:pt x="11581" y="61"/>
                  </a:cubicBezTo>
                  <a:cubicBezTo>
                    <a:pt x="11125" y="61"/>
                    <a:pt x="10669" y="0"/>
                    <a:pt x="1024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495790" y="3960962"/>
              <a:ext cx="4401191" cy="460213"/>
            </a:xfrm>
            <a:custGeom>
              <a:avLst/>
              <a:gdLst/>
              <a:ahLst/>
              <a:cxnLst/>
              <a:rect l="l" t="t" r="r" b="b"/>
              <a:pathLst>
                <a:path w="51278" h="11612" extrusionOk="0">
                  <a:moveTo>
                    <a:pt x="8785" y="0"/>
                  </a:moveTo>
                  <a:cubicBezTo>
                    <a:pt x="6657" y="0"/>
                    <a:pt x="4104" y="243"/>
                    <a:pt x="0" y="1702"/>
                  </a:cubicBezTo>
                  <a:cubicBezTo>
                    <a:pt x="2280" y="942"/>
                    <a:pt x="4894" y="395"/>
                    <a:pt x="8359" y="395"/>
                  </a:cubicBezTo>
                  <a:cubicBezTo>
                    <a:pt x="8785" y="395"/>
                    <a:pt x="9241" y="395"/>
                    <a:pt x="9636" y="426"/>
                  </a:cubicBezTo>
                  <a:cubicBezTo>
                    <a:pt x="17995" y="760"/>
                    <a:pt x="22827" y="2705"/>
                    <a:pt x="27873" y="4742"/>
                  </a:cubicBezTo>
                  <a:cubicBezTo>
                    <a:pt x="30396" y="5775"/>
                    <a:pt x="32980" y="6809"/>
                    <a:pt x="36080" y="7751"/>
                  </a:cubicBezTo>
                  <a:cubicBezTo>
                    <a:pt x="37113" y="8055"/>
                    <a:pt x="38117" y="8359"/>
                    <a:pt x="39089" y="8632"/>
                  </a:cubicBezTo>
                  <a:cubicBezTo>
                    <a:pt x="42767" y="9696"/>
                    <a:pt x="46050" y="10669"/>
                    <a:pt x="48968" y="11611"/>
                  </a:cubicBezTo>
                  <a:lnTo>
                    <a:pt x="51278" y="11611"/>
                  </a:lnTo>
                  <a:cubicBezTo>
                    <a:pt x="47874" y="10456"/>
                    <a:pt x="43831" y="9271"/>
                    <a:pt x="39332" y="7933"/>
                  </a:cubicBezTo>
                  <a:lnTo>
                    <a:pt x="36901" y="7234"/>
                  </a:lnTo>
                  <a:cubicBezTo>
                    <a:pt x="33861" y="6353"/>
                    <a:pt x="31308" y="5319"/>
                    <a:pt x="28876" y="4347"/>
                  </a:cubicBezTo>
                  <a:cubicBezTo>
                    <a:pt x="23739" y="2280"/>
                    <a:pt x="18906" y="334"/>
                    <a:pt x="10548" y="30"/>
                  </a:cubicBezTo>
                  <a:cubicBezTo>
                    <a:pt x="10000" y="0"/>
                    <a:pt x="9393" y="0"/>
                    <a:pt x="878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575" y="4048864"/>
              <a:ext cx="2715919" cy="215680"/>
            </a:xfrm>
            <a:custGeom>
              <a:avLst/>
              <a:gdLst/>
              <a:ahLst/>
              <a:cxnLst/>
              <a:rect l="l" t="t" r="r" b="b"/>
              <a:pathLst>
                <a:path w="31643" h="5442" extrusionOk="0">
                  <a:moveTo>
                    <a:pt x="0" y="1"/>
                  </a:moveTo>
                  <a:lnTo>
                    <a:pt x="0" y="305"/>
                  </a:lnTo>
                  <a:cubicBezTo>
                    <a:pt x="1733" y="761"/>
                    <a:pt x="3557" y="1308"/>
                    <a:pt x="5502" y="1977"/>
                  </a:cubicBezTo>
                  <a:cubicBezTo>
                    <a:pt x="10548" y="3588"/>
                    <a:pt x="16293" y="5442"/>
                    <a:pt x="22493" y="5442"/>
                  </a:cubicBezTo>
                  <a:cubicBezTo>
                    <a:pt x="23800" y="5442"/>
                    <a:pt x="25047" y="5381"/>
                    <a:pt x="26262" y="5229"/>
                  </a:cubicBezTo>
                  <a:cubicBezTo>
                    <a:pt x="28360" y="4955"/>
                    <a:pt x="30062" y="4469"/>
                    <a:pt x="31642" y="3922"/>
                  </a:cubicBezTo>
                  <a:lnTo>
                    <a:pt x="31642" y="3922"/>
                  </a:lnTo>
                  <a:cubicBezTo>
                    <a:pt x="30214" y="4408"/>
                    <a:pt x="28694" y="4773"/>
                    <a:pt x="26870" y="5016"/>
                  </a:cubicBezTo>
                  <a:cubicBezTo>
                    <a:pt x="25563" y="5138"/>
                    <a:pt x="24226" y="5259"/>
                    <a:pt x="22919" y="5259"/>
                  </a:cubicBezTo>
                  <a:cubicBezTo>
                    <a:pt x="16566" y="5259"/>
                    <a:pt x="10700" y="3375"/>
                    <a:pt x="5532" y="1703"/>
                  </a:cubicBezTo>
                  <a:cubicBezTo>
                    <a:pt x="3618" y="1065"/>
                    <a:pt x="1733" y="457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575" y="3960962"/>
              <a:ext cx="2872473" cy="238548"/>
            </a:xfrm>
            <a:custGeom>
              <a:avLst/>
              <a:gdLst/>
              <a:ahLst/>
              <a:cxnLst/>
              <a:rect l="l" t="t" r="r" b="b"/>
              <a:pathLst>
                <a:path w="33467" h="6019" extrusionOk="0">
                  <a:moveTo>
                    <a:pt x="33466" y="4529"/>
                  </a:moveTo>
                  <a:cubicBezTo>
                    <a:pt x="32943" y="4700"/>
                    <a:pt x="32409" y="4863"/>
                    <a:pt x="31854" y="5015"/>
                  </a:cubicBezTo>
                  <a:lnTo>
                    <a:pt x="31854" y="5015"/>
                  </a:lnTo>
                  <a:cubicBezTo>
                    <a:pt x="32413" y="4871"/>
                    <a:pt x="32949" y="4709"/>
                    <a:pt x="33466" y="4529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915" y="790"/>
                    <a:pt x="3952" y="1489"/>
                    <a:pt x="6049" y="2158"/>
                  </a:cubicBezTo>
                  <a:cubicBezTo>
                    <a:pt x="11429" y="3982"/>
                    <a:pt x="17600" y="6018"/>
                    <a:pt x="24256" y="6018"/>
                  </a:cubicBezTo>
                  <a:cubicBezTo>
                    <a:pt x="25685" y="6018"/>
                    <a:pt x="27144" y="5897"/>
                    <a:pt x="28512" y="5714"/>
                  </a:cubicBezTo>
                  <a:cubicBezTo>
                    <a:pt x="29735" y="5537"/>
                    <a:pt x="30829" y="5295"/>
                    <a:pt x="31854" y="5015"/>
                  </a:cubicBezTo>
                  <a:lnTo>
                    <a:pt x="31854" y="5015"/>
                  </a:lnTo>
                  <a:cubicBezTo>
                    <a:pt x="31001" y="5235"/>
                    <a:pt x="30093" y="5415"/>
                    <a:pt x="29120" y="5562"/>
                  </a:cubicBezTo>
                  <a:cubicBezTo>
                    <a:pt x="27661" y="5745"/>
                    <a:pt x="26171" y="5866"/>
                    <a:pt x="24651" y="5866"/>
                  </a:cubicBezTo>
                  <a:cubicBezTo>
                    <a:pt x="17873" y="5866"/>
                    <a:pt x="11581" y="3769"/>
                    <a:pt x="6080" y="1915"/>
                  </a:cubicBezTo>
                  <a:cubicBezTo>
                    <a:pt x="3952" y="1185"/>
                    <a:pt x="1915" y="48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575" y="4025996"/>
              <a:ext cx="2755057" cy="221704"/>
            </a:xfrm>
            <a:custGeom>
              <a:avLst/>
              <a:gdLst/>
              <a:ahLst/>
              <a:cxnLst/>
              <a:rect l="l" t="t" r="r" b="b"/>
              <a:pathLst>
                <a:path w="32099" h="5594" extrusionOk="0">
                  <a:moveTo>
                    <a:pt x="32098" y="4073"/>
                  </a:moveTo>
                  <a:cubicBezTo>
                    <a:pt x="31819" y="4166"/>
                    <a:pt x="31537" y="4257"/>
                    <a:pt x="31249" y="4346"/>
                  </a:cubicBezTo>
                  <a:lnTo>
                    <a:pt x="31249" y="4346"/>
                  </a:lnTo>
                  <a:cubicBezTo>
                    <a:pt x="31535" y="4260"/>
                    <a:pt x="31818" y="4169"/>
                    <a:pt x="32098" y="4073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794" y="760"/>
                    <a:pt x="3678" y="1368"/>
                    <a:pt x="5654" y="2006"/>
                  </a:cubicBezTo>
                  <a:cubicBezTo>
                    <a:pt x="10791" y="3678"/>
                    <a:pt x="16627" y="5593"/>
                    <a:pt x="22949" y="5593"/>
                  </a:cubicBezTo>
                  <a:cubicBezTo>
                    <a:pt x="24287" y="5593"/>
                    <a:pt x="25563" y="5502"/>
                    <a:pt x="26870" y="5320"/>
                  </a:cubicBezTo>
                  <a:cubicBezTo>
                    <a:pt x="28516" y="5095"/>
                    <a:pt x="29936" y="4748"/>
                    <a:pt x="31249" y="4346"/>
                  </a:cubicBezTo>
                  <a:lnTo>
                    <a:pt x="31249" y="4346"/>
                  </a:lnTo>
                  <a:cubicBezTo>
                    <a:pt x="30075" y="4698"/>
                    <a:pt x="28834" y="4972"/>
                    <a:pt x="27417" y="5168"/>
                  </a:cubicBezTo>
                  <a:cubicBezTo>
                    <a:pt x="26110" y="5350"/>
                    <a:pt x="24743" y="5441"/>
                    <a:pt x="23375" y="5441"/>
                  </a:cubicBezTo>
                  <a:cubicBezTo>
                    <a:pt x="16900" y="5441"/>
                    <a:pt x="10943" y="3496"/>
                    <a:pt x="5684" y="1733"/>
                  </a:cubicBezTo>
                  <a:cubicBezTo>
                    <a:pt x="3709" y="1095"/>
                    <a:pt x="1824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63493" y="3767006"/>
              <a:ext cx="3101982" cy="255431"/>
            </a:xfrm>
            <a:custGeom>
              <a:avLst/>
              <a:gdLst/>
              <a:ahLst/>
              <a:cxnLst/>
              <a:rect l="l" t="t" r="r" b="b"/>
              <a:pathLst>
                <a:path w="36141" h="6445" extrusionOk="0">
                  <a:moveTo>
                    <a:pt x="0" y="0"/>
                  </a:moveTo>
                  <a:cubicBezTo>
                    <a:pt x="1489" y="456"/>
                    <a:pt x="2979" y="973"/>
                    <a:pt x="4499" y="1551"/>
                  </a:cubicBezTo>
                  <a:cubicBezTo>
                    <a:pt x="10882" y="3830"/>
                    <a:pt x="18116" y="6444"/>
                    <a:pt x="26019" y="6444"/>
                  </a:cubicBezTo>
                  <a:cubicBezTo>
                    <a:pt x="27903" y="6444"/>
                    <a:pt x="29757" y="6292"/>
                    <a:pt x="31581" y="5988"/>
                  </a:cubicBezTo>
                  <a:cubicBezTo>
                    <a:pt x="33283" y="5715"/>
                    <a:pt x="34773" y="5320"/>
                    <a:pt x="36141" y="4864"/>
                  </a:cubicBezTo>
                  <a:lnTo>
                    <a:pt x="36141" y="4864"/>
                  </a:lnTo>
                  <a:cubicBezTo>
                    <a:pt x="34925" y="5228"/>
                    <a:pt x="33618" y="5532"/>
                    <a:pt x="32189" y="5806"/>
                  </a:cubicBezTo>
                  <a:cubicBezTo>
                    <a:pt x="30365" y="6110"/>
                    <a:pt x="28450" y="6262"/>
                    <a:pt x="26505" y="6262"/>
                  </a:cubicBezTo>
                  <a:cubicBezTo>
                    <a:pt x="23587" y="6262"/>
                    <a:pt x="20639" y="5927"/>
                    <a:pt x="17386" y="5228"/>
                  </a:cubicBezTo>
                  <a:cubicBezTo>
                    <a:pt x="12766" y="4256"/>
                    <a:pt x="8389" y="2645"/>
                    <a:pt x="4468" y="1247"/>
                  </a:cubicBezTo>
                  <a:cubicBezTo>
                    <a:pt x="3252" y="791"/>
                    <a:pt x="2097" y="365"/>
                    <a:pt x="94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575" y="3982640"/>
              <a:ext cx="2833334" cy="232524"/>
            </a:xfrm>
            <a:custGeom>
              <a:avLst/>
              <a:gdLst/>
              <a:ahLst/>
              <a:cxnLst/>
              <a:rect l="l" t="t" r="r" b="b"/>
              <a:pathLst>
                <a:path w="33011" h="5867" extrusionOk="0">
                  <a:moveTo>
                    <a:pt x="0" y="0"/>
                  </a:moveTo>
                  <a:lnTo>
                    <a:pt x="0" y="304"/>
                  </a:lnTo>
                  <a:cubicBezTo>
                    <a:pt x="1855" y="790"/>
                    <a:pt x="3830" y="1429"/>
                    <a:pt x="5928" y="2128"/>
                  </a:cubicBezTo>
                  <a:cubicBezTo>
                    <a:pt x="11247" y="3860"/>
                    <a:pt x="17296" y="5866"/>
                    <a:pt x="23831" y="5866"/>
                  </a:cubicBezTo>
                  <a:cubicBezTo>
                    <a:pt x="25229" y="5866"/>
                    <a:pt x="26597" y="5806"/>
                    <a:pt x="27965" y="5623"/>
                  </a:cubicBezTo>
                  <a:cubicBezTo>
                    <a:pt x="29879" y="5350"/>
                    <a:pt x="31490" y="4924"/>
                    <a:pt x="33010" y="4407"/>
                  </a:cubicBezTo>
                  <a:lnTo>
                    <a:pt x="33010" y="4407"/>
                  </a:lnTo>
                  <a:cubicBezTo>
                    <a:pt x="31642" y="4833"/>
                    <a:pt x="30214" y="5198"/>
                    <a:pt x="28542" y="5411"/>
                  </a:cubicBezTo>
                  <a:cubicBezTo>
                    <a:pt x="27144" y="5593"/>
                    <a:pt x="25685" y="5715"/>
                    <a:pt x="24226" y="5715"/>
                  </a:cubicBezTo>
                  <a:cubicBezTo>
                    <a:pt x="17539" y="5715"/>
                    <a:pt x="11399" y="3678"/>
                    <a:pt x="5958" y="1854"/>
                  </a:cubicBezTo>
                  <a:cubicBezTo>
                    <a:pt x="3861" y="1155"/>
                    <a:pt x="1885" y="48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575" y="4004318"/>
              <a:ext cx="2791535" cy="228917"/>
            </a:xfrm>
            <a:custGeom>
              <a:avLst/>
              <a:gdLst/>
              <a:ahLst/>
              <a:cxnLst/>
              <a:rect l="l" t="t" r="r" b="b"/>
              <a:pathLst>
                <a:path w="32524" h="5776" extrusionOk="0">
                  <a:moveTo>
                    <a:pt x="0" y="0"/>
                  </a:moveTo>
                  <a:lnTo>
                    <a:pt x="0" y="304"/>
                  </a:lnTo>
                  <a:cubicBezTo>
                    <a:pt x="1824" y="760"/>
                    <a:pt x="3770" y="1429"/>
                    <a:pt x="5776" y="2098"/>
                  </a:cubicBezTo>
                  <a:cubicBezTo>
                    <a:pt x="11034" y="3800"/>
                    <a:pt x="16961" y="5775"/>
                    <a:pt x="23375" y="5775"/>
                  </a:cubicBezTo>
                  <a:cubicBezTo>
                    <a:pt x="24743" y="5775"/>
                    <a:pt x="26080" y="5715"/>
                    <a:pt x="27387" y="5532"/>
                  </a:cubicBezTo>
                  <a:cubicBezTo>
                    <a:pt x="29363" y="5259"/>
                    <a:pt x="31004" y="4803"/>
                    <a:pt x="32524" y="4316"/>
                  </a:cubicBezTo>
                  <a:lnTo>
                    <a:pt x="32524" y="4316"/>
                  </a:lnTo>
                  <a:cubicBezTo>
                    <a:pt x="31156" y="4681"/>
                    <a:pt x="29667" y="5046"/>
                    <a:pt x="27965" y="5289"/>
                  </a:cubicBezTo>
                  <a:cubicBezTo>
                    <a:pt x="26597" y="5471"/>
                    <a:pt x="25198" y="5563"/>
                    <a:pt x="23800" y="5563"/>
                  </a:cubicBezTo>
                  <a:cubicBezTo>
                    <a:pt x="17204" y="5563"/>
                    <a:pt x="11125" y="3526"/>
                    <a:pt x="5806" y="1794"/>
                  </a:cubicBezTo>
                  <a:cubicBezTo>
                    <a:pt x="3770" y="1125"/>
                    <a:pt x="1824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0" y="4070582"/>
              <a:ext cx="2679355" cy="209616"/>
            </a:xfrm>
            <a:custGeom>
              <a:avLst/>
              <a:gdLst/>
              <a:ahLst/>
              <a:cxnLst/>
              <a:rect l="l" t="t" r="r" b="b"/>
              <a:pathLst>
                <a:path w="31217" h="5289" extrusionOk="0">
                  <a:moveTo>
                    <a:pt x="31216" y="3739"/>
                  </a:moveTo>
                  <a:cubicBezTo>
                    <a:pt x="30841" y="3864"/>
                    <a:pt x="30460" y="3988"/>
                    <a:pt x="30071" y="4107"/>
                  </a:cubicBezTo>
                  <a:lnTo>
                    <a:pt x="30071" y="4107"/>
                  </a:lnTo>
                  <a:cubicBezTo>
                    <a:pt x="30468" y="3990"/>
                    <a:pt x="30850" y="3866"/>
                    <a:pt x="31216" y="3739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702" y="760"/>
                    <a:pt x="3496" y="1337"/>
                    <a:pt x="5350" y="1915"/>
                  </a:cubicBezTo>
                  <a:cubicBezTo>
                    <a:pt x="10335" y="3496"/>
                    <a:pt x="15958" y="5289"/>
                    <a:pt x="22037" y="5289"/>
                  </a:cubicBezTo>
                  <a:cubicBezTo>
                    <a:pt x="23253" y="5289"/>
                    <a:pt x="24499" y="5228"/>
                    <a:pt x="25684" y="5046"/>
                  </a:cubicBezTo>
                  <a:cubicBezTo>
                    <a:pt x="27349" y="4858"/>
                    <a:pt x="28760" y="4508"/>
                    <a:pt x="30071" y="4107"/>
                  </a:cubicBezTo>
                  <a:lnTo>
                    <a:pt x="30071" y="4107"/>
                  </a:lnTo>
                  <a:cubicBezTo>
                    <a:pt x="28954" y="4436"/>
                    <a:pt x="27713" y="4714"/>
                    <a:pt x="26323" y="4894"/>
                  </a:cubicBezTo>
                  <a:cubicBezTo>
                    <a:pt x="25077" y="5046"/>
                    <a:pt x="23770" y="5137"/>
                    <a:pt x="22523" y="5137"/>
                  </a:cubicBezTo>
                  <a:cubicBezTo>
                    <a:pt x="16262" y="5137"/>
                    <a:pt x="10517" y="3283"/>
                    <a:pt x="5410" y="1641"/>
                  </a:cubicBezTo>
                  <a:cubicBezTo>
                    <a:pt x="3526" y="1033"/>
                    <a:pt x="1733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119988" y="3765778"/>
              <a:ext cx="3203776" cy="272315"/>
            </a:xfrm>
            <a:custGeom>
              <a:avLst/>
              <a:gdLst/>
              <a:ahLst/>
              <a:cxnLst/>
              <a:rect l="l" t="t" r="r" b="b"/>
              <a:pathLst>
                <a:path w="37327" h="6871" extrusionOk="0">
                  <a:moveTo>
                    <a:pt x="0" y="1"/>
                  </a:moveTo>
                  <a:cubicBezTo>
                    <a:pt x="1885" y="609"/>
                    <a:pt x="3921" y="1308"/>
                    <a:pt x="6049" y="2068"/>
                  </a:cubicBezTo>
                  <a:cubicBezTo>
                    <a:pt x="12341" y="4317"/>
                    <a:pt x="19484" y="6870"/>
                    <a:pt x="27296" y="6870"/>
                  </a:cubicBezTo>
                  <a:cubicBezTo>
                    <a:pt x="29119" y="6870"/>
                    <a:pt x="30943" y="6718"/>
                    <a:pt x="32706" y="6445"/>
                  </a:cubicBezTo>
                  <a:cubicBezTo>
                    <a:pt x="34439" y="6171"/>
                    <a:pt x="35898" y="5806"/>
                    <a:pt x="37326" y="5320"/>
                  </a:cubicBezTo>
                  <a:lnTo>
                    <a:pt x="37326" y="5320"/>
                  </a:lnTo>
                  <a:cubicBezTo>
                    <a:pt x="36110" y="5685"/>
                    <a:pt x="34803" y="5989"/>
                    <a:pt x="33314" y="6262"/>
                  </a:cubicBezTo>
                  <a:cubicBezTo>
                    <a:pt x="31551" y="6566"/>
                    <a:pt x="29666" y="6688"/>
                    <a:pt x="27782" y="6688"/>
                  </a:cubicBezTo>
                  <a:cubicBezTo>
                    <a:pt x="24894" y="6688"/>
                    <a:pt x="21976" y="6323"/>
                    <a:pt x="18785" y="5655"/>
                  </a:cubicBezTo>
                  <a:cubicBezTo>
                    <a:pt x="14225" y="4651"/>
                    <a:pt x="9879" y="3132"/>
                    <a:pt x="6079" y="1733"/>
                  </a:cubicBezTo>
                  <a:cubicBezTo>
                    <a:pt x="4347" y="1095"/>
                    <a:pt x="2614" y="487"/>
                    <a:pt x="1034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575" y="4113938"/>
              <a:ext cx="2645452" cy="199986"/>
            </a:xfrm>
            <a:custGeom>
              <a:avLst/>
              <a:gdLst/>
              <a:ahLst/>
              <a:cxnLst/>
              <a:rect l="l" t="t" r="r" b="b"/>
              <a:pathLst>
                <a:path w="30822" h="5046" extrusionOk="0">
                  <a:moveTo>
                    <a:pt x="30822" y="3313"/>
                  </a:moveTo>
                  <a:lnTo>
                    <a:pt x="30822" y="3313"/>
                  </a:lnTo>
                  <a:cubicBezTo>
                    <a:pt x="30790" y="3324"/>
                    <a:pt x="30759" y="3335"/>
                    <a:pt x="30728" y="3346"/>
                  </a:cubicBezTo>
                  <a:lnTo>
                    <a:pt x="30728" y="3346"/>
                  </a:lnTo>
                  <a:cubicBezTo>
                    <a:pt x="30759" y="3335"/>
                    <a:pt x="30790" y="3324"/>
                    <a:pt x="30822" y="3313"/>
                  </a:cubicBezTo>
                  <a:close/>
                  <a:moveTo>
                    <a:pt x="0" y="0"/>
                  </a:moveTo>
                  <a:lnTo>
                    <a:pt x="0" y="335"/>
                  </a:lnTo>
                  <a:cubicBezTo>
                    <a:pt x="1642" y="730"/>
                    <a:pt x="3344" y="1277"/>
                    <a:pt x="5107" y="1854"/>
                  </a:cubicBezTo>
                  <a:cubicBezTo>
                    <a:pt x="9879" y="3374"/>
                    <a:pt x="15320" y="5046"/>
                    <a:pt x="21217" y="5046"/>
                  </a:cubicBezTo>
                  <a:cubicBezTo>
                    <a:pt x="22341" y="5046"/>
                    <a:pt x="23496" y="4955"/>
                    <a:pt x="24591" y="4833"/>
                  </a:cubicBezTo>
                  <a:cubicBezTo>
                    <a:pt x="26981" y="4594"/>
                    <a:pt x="28902" y="3973"/>
                    <a:pt x="30728" y="3346"/>
                  </a:cubicBezTo>
                  <a:lnTo>
                    <a:pt x="30728" y="3346"/>
                  </a:lnTo>
                  <a:cubicBezTo>
                    <a:pt x="29083" y="3909"/>
                    <a:pt x="27316" y="4382"/>
                    <a:pt x="25198" y="4651"/>
                  </a:cubicBezTo>
                  <a:cubicBezTo>
                    <a:pt x="24013" y="4803"/>
                    <a:pt x="22828" y="4894"/>
                    <a:pt x="21612" y="4894"/>
                  </a:cubicBezTo>
                  <a:cubicBezTo>
                    <a:pt x="15593" y="4833"/>
                    <a:pt x="10031" y="3101"/>
                    <a:pt x="5137" y="1520"/>
                  </a:cubicBezTo>
                  <a:cubicBezTo>
                    <a:pt x="3344" y="973"/>
                    <a:pt x="1611" y="42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575" y="3783850"/>
              <a:ext cx="3224633" cy="285552"/>
            </a:xfrm>
            <a:custGeom>
              <a:avLst/>
              <a:gdLst/>
              <a:ahLst/>
              <a:cxnLst/>
              <a:rect l="l" t="t" r="r" b="b"/>
              <a:pathLst>
                <a:path w="37570" h="7205" extrusionOk="0">
                  <a:moveTo>
                    <a:pt x="0" y="1"/>
                  </a:moveTo>
                  <a:lnTo>
                    <a:pt x="0" y="305"/>
                  </a:lnTo>
                  <a:cubicBezTo>
                    <a:pt x="2250" y="913"/>
                    <a:pt x="4651" y="1733"/>
                    <a:pt x="7143" y="2615"/>
                  </a:cubicBezTo>
                  <a:cubicBezTo>
                    <a:pt x="13253" y="4773"/>
                    <a:pt x="20214" y="7205"/>
                    <a:pt x="27782" y="7205"/>
                  </a:cubicBezTo>
                  <a:cubicBezTo>
                    <a:pt x="29515" y="7205"/>
                    <a:pt x="31278" y="7053"/>
                    <a:pt x="32980" y="6840"/>
                  </a:cubicBezTo>
                  <a:cubicBezTo>
                    <a:pt x="34682" y="6566"/>
                    <a:pt x="36202" y="6171"/>
                    <a:pt x="37570" y="5685"/>
                  </a:cubicBezTo>
                  <a:lnTo>
                    <a:pt x="37570" y="5685"/>
                  </a:lnTo>
                  <a:cubicBezTo>
                    <a:pt x="36354" y="6080"/>
                    <a:pt x="35016" y="6414"/>
                    <a:pt x="33588" y="6627"/>
                  </a:cubicBezTo>
                  <a:cubicBezTo>
                    <a:pt x="31825" y="6901"/>
                    <a:pt x="30001" y="7053"/>
                    <a:pt x="28238" y="7053"/>
                  </a:cubicBezTo>
                  <a:cubicBezTo>
                    <a:pt x="20487" y="7053"/>
                    <a:pt x="13435" y="4560"/>
                    <a:pt x="7174" y="2341"/>
                  </a:cubicBezTo>
                  <a:cubicBezTo>
                    <a:pt x="4681" y="1429"/>
                    <a:pt x="2250" y="609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0" y="4092260"/>
              <a:ext cx="2658498" cy="204821"/>
            </a:xfrm>
            <a:custGeom>
              <a:avLst/>
              <a:gdLst/>
              <a:ahLst/>
              <a:cxnLst/>
              <a:rect l="l" t="t" r="r" b="b"/>
              <a:pathLst>
                <a:path w="30974" h="5168" extrusionOk="0">
                  <a:moveTo>
                    <a:pt x="0" y="0"/>
                  </a:moveTo>
                  <a:lnTo>
                    <a:pt x="0" y="304"/>
                  </a:lnTo>
                  <a:cubicBezTo>
                    <a:pt x="1672" y="730"/>
                    <a:pt x="3404" y="1277"/>
                    <a:pt x="5228" y="1854"/>
                  </a:cubicBezTo>
                  <a:cubicBezTo>
                    <a:pt x="10091" y="3404"/>
                    <a:pt x="15654" y="5167"/>
                    <a:pt x="21611" y="5167"/>
                  </a:cubicBezTo>
                  <a:cubicBezTo>
                    <a:pt x="22797" y="5167"/>
                    <a:pt x="23952" y="5076"/>
                    <a:pt x="25137" y="4985"/>
                  </a:cubicBezTo>
                  <a:cubicBezTo>
                    <a:pt x="27417" y="4711"/>
                    <a:pt x="29241" y="4164"/>
                    <a:pt x="30973" y="3556"/>
                  </a:cubicBezTo>
                  <a:lnTo>
                    <a:pt x="30973" y="3556"/>
                  </a:lnTo>
                  <a:cubicBezTo>
                    <a:pt x="29453" y="4073"/>
                    <a:pt x="27782" y="4529"/>
                    <a:pt x="25745" y="4772"/>
                  </a:cubicBezTo>
                  <a:cubicBezTo>
                    <a:pt x="24529" y="4924"/>
                    <a:pt x="23314" y="5015"/>
                    <a:pt x="22067" y="5015"/>
                  </a:cubicBezTo>
                  <a:cubicBezTo>
                    <a:pt x="15897" y="5015"/>
                    <a:pt x="10274" y="3192"/>
                    <a:pt x="5259" y="1581"/>
                  </a:cubicBezTo>
                  <a:cubicBezTo>
                    <a:pt x="3435" y="1034"/>
                    <a:pt x="1672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575" y="3893470"/>
              <a:ext cx="3002848" cy="256660"/>
            </a:xfrm>
            <a:custGeom>
              <a:avLst/>
              <a:gdLst/>
              <a:ahLst/>
              <a:cxnLst/>
              <a:rect l="l" t="t" r="r" b="b"/>
              <a:pathLst>
                <a:path w="34986" h="6476" extrusionOk="0">
                  <a:moveTo>
                    <a:pt x="34986" y="5016"/>
                  </a:moveTo>
                  <a:cubicBezTo>
                    <a:pt x="34541" y="5158"/>
                    <a:pt x="34082" y="5297"/>
                    <a:pt x="33607" y="5428"/>
                  </a:cubicBezTo>
                  <a:lnTo>
                    <a:pt x="33607" y="5428"/>
                  </a:lnTo>
                  <a:cubicBezTo>
                    <a:pt x="34080" y="5303"/>
                    <a:pt x="34539" y="5165"/>
                    <a:pt x="34986" y="5016"/>
                  </a:cubicBezTo>
                  <a:close/>
                  <a:moveTo>
                    <a:pt x="0" y="1"/>
                  </a:moveTo>
                  <a:lnTo>
                    <a:pt x="0" y="305"/>
                  </a:lnTo>
                  <a:cubicBezTo>
                    <a:pt x="2007" y="822"/>
                    <a:pt x="4225" y="1551"/>
                    <a:pt x="6475" y="2341"/>
                  </a:cubicBezTo>
                  <a:cubicBezTo>
                    <a:pt x="12128" y="4287"/>
                    <a:pt x="18572" y="6475"/>
                    <a:pt x="25563" y="6475"/>
                  </a:cubicBezTo>
                  <a:cubicBezTo>
                    <a:pt x="27144" y="6475"/>
                    <a:pt x="28694" y="6384"/>
                    <a:pt x="30214" y="6141"/>
                  </a:cubicBezTo>
                  <a:cubicBezTo>
                    <a:pt x="31428" y="5973"/>
                    <a:pt x="32556" y="5719"/>
                    <a:pt x="33607" y="5428"/>
                  </a:cubicBezTo>
                  <a:lnTo>
                    <a:pt x="33607" y="5428"/>
                  </a:lnTo>
                  <a:cubicBezTo>
                    <a:pt x="32729" y="5661"/>
                    <a:pt x="31799" y="5851"/>
                    <a:pt x="30791" y="5989"/>
                  </a:cubicBezTo>
                  <a:cubicBezTo>
                    <a:pt x="29211" y="6232"/>
                    <a:pt x="27630" y="6323"/>
                    <a:pt x="25989" y="6323"/>
                  </a:cubicBezTo>
                  <a:cubicBezTo>
                    <a:pt x="18846" y="6323"/>
                    <a:pt x="12280" y="4104"/>
                    <a:pt x="6505" y="2098"/>
                  </a:cubicBezTo>
                  <a:cubicBezTo>
                    <a:pt x="4225" y="1277"/>
                    <a:pt x="2067" y="578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575" y="4399441"/>
              <a:ext cx="206164" cy="24097"/>
            </a:xfrm>
            <a:custGeom>
              <a:avLst/>
              <a:gdLst/>
              <a:ahLst/>
              <a:cxnLst/>
              <a:rect l="l" t="t" r="r" b="b"/>
              <a:pathLst>
                <a:path w="2402" h="608" extrusionOk="0">
                  <a:moveTo>
                    <a:pt x="0" y="0"/>
                  </a:moveTo>
                  <a:lnTo>
                    <a:pt x="0" y="304"/>
                  </a:lnTo>
                  <a:cubicBezTo>
                    <a:pt x="396" y="365"/>
                    <a:pt x="791" y="486"/>
                    <a:pt x="1216" y="608"/>
                  </a:cubicBezTo>
                  <a:lnTo>
                    <a:pt x="2402" y="608"/>
                  </a:lnTo>
                  <a:cubicBezTo>
                    <a:pt x="1551" y="365"/>
                    <a:pt x="760" y="152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75" y="3917565"/>
              <a:ext cx="2955899" cy="249407"/>
            </a:xfrm>
            <a:custGeom>
              <a:avLst/>
              <a:gdLst/>
              <a:ahLst/>
              <a:cxnLst/>
              <a:rect l="l" t="t" r="r" b="b"/>
              <a:pathLst>
                <a:path w="34439" h="6293" extrusionOk="0">
                  <a:moveTo>
                    <a:pt x="0" y="1"/>
                  </a:moveTo>
                  <a:lnTo>
                    <a:pt x="0" y="305"/>
                  </a:lnTo>
                  <a:cubicBezTo>
                    <a:pt x="1976" y="821"/>
                    <a:pt x="4104" y="1551"/>
                    <a:pt x="6323" y="2280"/>
                  </a:cubicBezTo>
                  <a:cubicBezTo>
                    <a:pt x="11885" y="4165"/>
                    <a:pt x="18238" y="6293"/>
                    <a:pt x="25107" y="6293"/>
                  </a:cubicBezTo>
                  <a:cubicBezTo>
                    <a:pt x="26627" y="6293"/>
                    <a:pt x="28147" y="6201"/>
                    <a:pt x="29606" y="5989"/>
                  </a:cubicBezTo>
                  <a:cubicBezTo>
                    <a:pt x="31430" y="5746"/>
                    <a:pt x="33010" y="5320"/>
                    <a:pt x="34439" y="4834"/>
                  </a:cubicBezTo>
                  <a:lnTo>
                    <a:pt x="34439" y="4834"/>
                  </a:lnTo>
                  <a:cubicBezTo>
                    <a:pt x="33162" y="5229"/>
                    <a:pt x="31764" y="5594"/>
                    <a:pt x="30214" y="5806"/>
                  </a:cubicBezTo>
                  <a:cubicBezTo>
                    <a:pt x="28694" y="6049"/>
                    <a:pt x="27144" y="6141"/>
                    <a:pt x="25533" y="6141"/>
                  </a:cubicBezTo>
                  <a:cubicBezTo>
                    <a:pt x="18511" y="6141"/>
                    <a:pt x="12037" y="3952"/>
                    <a:pt x="6353" y="2007"/>
                  </a:cubicBezTo>
                  <a:cubicBezTo>
                    <a:pt x="4104" y="1247"/>
                    <a:pt x="1976" y="517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575" y="4419891"/>
              <a:ext cx="18368" cy="2457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0" y="1"/>
                  </a:moveTo>
                  <a:lnTo>
                    <a:pt x="0" y="62"/>
                  </a:lnTo>
                  <a:lnTo>
                    <a:pt x="213" y="62"/>
                  </a:lnTo>
                  <a:cubicBezTo>
                    <a:pt x="122" y="62"/>
                    <a:pt x="92" y="62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575" y="4353628"/>
              <a:ext cx="555749" cy="67534"/>
            </a:xfrm>
            <a:custGeom>
              <a:avLst/>
              <a:gdLst/>
              <a:ahLst/>
              <a:cxnLst/>
              <a:rect l="l" t="t" r="r" b="b"/>
              <a:pathLst>
                <a:path w="6475" h="1704" extrusionOk="0">
                  <a:moveTo>
                    <a:pt x="0" y="1"/>
                  </a:moveTo>
                  <a:lnTo>
                    <a:pt x="0" y="305"/>
                  </a:lnTo>
                  <a:cubicBezTo>
                    <a:pt x="1186" y="578"/>
                    <a:pt x="2402" y="913"/>
                    <a:pt x="3678" y="1278"/>
                  </a:cubicBezTo>
                  <a:cubicBezTo>
                    <a:pt x="4225" y="1399"/>
                    <a:pt x="4742" y="1582"/>
                    <a:pt x="5350" y="1703"/>
                  </a:cubicBezTo>
                  <a:lnTo>
                    <a:pt x="6475" y="1703"/>
                  </a:lnTo>
                  <a:cubicBezTo>
                    <a:pt x="5502" y="1490"/>
                    <a:pt x="4590" y="1278"/>
                    <a:pt x="3739" y="1004"/>
                  </a:cubicBezTo>
                  <a:cubicBezTo>
                    <a:pt x="2432" y="670"/>
                    <a:pt x="1186" y="305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150" y="3805528"/>
              <a:ext cx="3180345" cy="281946"/>
            </a:xfrm>
            <a:custGeom>
              <a:avLst/>
              <a:gdLst/>
              <a:ahLst/>
              <a:cxnLst/>
              <a:rect l="l" t="t" r="r" b="b"/>
              <a:pathLst>
                <a:path w="37054" h="7114" extrusionOk="0">
                  <a:moveTo>
                    <a:pt x="1" y="1"/>
                  </a:moveTo>
                  <a:lnTo>
                    <a:pt x="1" y="305"/>
                  </a:lnTo>
                  <a:cubicBezTo>
                    <a:pt x="2220" y="882"/>
                    <a:pt x="4560" y="1734"/>
                    <a:pt x="6992" y="2585"/>
                  </a:cubicBezTo>
                  <a:cubicBezTo>
                    <a:pt x="13041" y="4712"/>
                    <a:pt x="19880" y="7114"/>
                    <a:pt x="27327" y="7114"/>
                  </a:cubicBezTo>
                  <a:cubicBezTo>
                    <a:pt x="29029" y="7114"/>
                    <a:pt x="30761" y="6992"/>
                    <a:pt x="32433" y="6749"/>
                  </a:cubicBezTo>
                  <a:cubicBezTo>
                    <a:pt x="34166" y="6475"/>
                    <a:pt x="35685" y="6050"/>
                    <a:pt x="37053" y="5594"/>
                  </a:cubicBezTo>
                  <a:lnTo>
                    <a:pt x="37053" y="5594"/>
                  </a:lnTo>
                  <a:cubicBezTo>
                    <a:pt x="35807" y="5989"/>
                    <a:pt x="34470" y="6262"/>
                    <a:pt x="32980" y="6506"/>
                  </a:cubicBezTo>
                  <a:cubicBezTo>
                    <a:pt x="31278" y="6779"/>
                    <a:pt x="29485" y="6931"/>
                    <a:pt x="27752" y="6931"/>
                  </a:cubicBezTo>
                  <a:cubicBezTo>
                    <a:pt x="20153" y="6931"/>
                    <a:pt x="13162" y="4469"/>
                    <a:pt x="7053" y="2281"/>
                  </a:cubicBezTo>
                  <a:cubicBezTo>
                    <a:pt x="4560" y="1430"/>
                    <a:pt x="2220" y="579"/>
                    <a:pt x="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575" y="3827246"/>
              <a:ext cx="3138546" cy="273464"/>
            </a:xfrm>
            <a:custGeom>
              <a:avLst/>
              <a:gdLst/>
              <a:ahLst/>
              <a:cxnLst/>
              <a:rect l="l" t="t" r="r" b="b"/>
              <a:pathLst>
                <a:path w="36567" h="6900" extrusionOk="0">
                  <a:moveTo>
                    <a:pt x="36566" y="5380"/>
                  </a:moveTo>
                  <a:cubicBezTo>
                    <a:pt x="35947" y="5578"/>
                    <a:pt x="35311" y="5770"/>
                    <a:pt x="34647" y="5946"/>
                  </a:cubicBezTo>
                  <a:lnTo>
                    <a:pt x="34647" y="5946"/>
                  </a:lnTo>
                  <a:cubicBezTo>
                    <a:pt x="35308" y="5786"/>
                    <a:pt x="35948" y="5601"/>
                    <a:pt x="36566" y="5380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2159" y="882"/>
                    <a:pt x="4438" y="1672"/>
                    <a:pt x="6870" y="2493"/>
                  </a:cubicBezTo>
                  <a:cubicBezTo>
                    <a:pt x="12797" y="4590"/>
                    <a:pt x="19575" y="6900"/>
                    <a:pt x="26901" y="6900"/>
                  </a:cubicBezTo>
                  <a:cubicBezTo>
                    <a:pt x="28572" y="6900"/>
                    <a:pt x="30244" y="6809"/>
                    <a:pt x="31886" y="6535"/>
                  </a:cubicBezTo>
                  <a:cubicBezTo>
                    <a:pt x="32867" y="6380"/>
                    <a:pt x="33780" y="6176"/>
                    <a:pt x="34647" y="5946"/>
                  </a:cubicBezTo>
                  <a:lnTo>
                    <a:pt x="34647" y="5946"/>
                  </a:lnTo>
                  <a:cubicBezTo>
                    <a:pt x="33943" y="6116"/>
                    <a:pt x="33215" y="6258"/>
                    <a:pt x="32463" y="6383"/>
                  </a:cubicBezTo>
                  <a:cubicBezTo>
                    <a:pt x="30791" y="6657"/>
                    <a:pt x="29028" y="6748"/>
                    <a:pt x="27326" y="6748"/>
                  </a:cubicBezTo>
                  <a:cubicBezTo>
                    <a:pt x="19849" y="6748"/>
                    <a:pt x="12949" y="4377"/>
                    <a:pt x="6931" y="2249"/>
                  </a:cubicBezTo>
                  <a:cubicBezTo>
                    <a:pt x="4499" y="1398"/>
                    <a:pt x="2159" y="578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0" y="3871791"/>
              <a:ext cx="3049797" cy="262645"/>
            </a:xfrm>
            <a:custGeom>
              <a:avLst/>
              <a:gdLst/>
              <a:ahLst/>
              <a:cxnLst/>
              <a:rect l="l" t="t" r="r" b="b"/>
              <a:pathLst>
                <a:path w="35533" h="6627" extrusionOk="0">
                  <a:moveTo>
                    <a:pt x="35533" y="5138"/>
                  </a:moveTo>
                  <a:cubicBezTo>
                    <a:pt x="35140" y="5260"/>
                    <a:pt x="34742" y="5381"/>
                    <a:pt x="34336" y="5497"/>
                  </a:cubicBezTo>
                  <a:lnTo>
                    <a:pt x="34336" y="5497"/>
                  </a:lnTo>
                  <a:cubicBezTo>
                    <a:pt x="34741" y="5386"/>
                    <a:pt x="35138" y="5266"/>
                    <a:pt x="35533" y="5138"/>
                  </a:cubicBezTo>
                  <a:close/>
                  <a:moveTo>
                    <a:pt x="0" y="1"/>
                  </a:moveTo>
                  <a:lnTo>
                    <a:pt x="0" y="305"/>
                  </a:lnTo>
                  <a:cubicBezTo>
                    <a:pt x="2097" y="852"/>
                    <a:pt x="4286" y="1612"/>
                    <a:pt x="6596" y="2402"/>
                  </a:cubicBezTo>
                  <a:cubicBezTo>
                    <a:pt x="12371" y="4378"/>
                    <a:pt x="18906" y="6627"/>
                    <a:pt x="26019" y="6627"/>
                  </a:cubicBezTo>
                  <a:cubicBezTo>
                    <a:pt x="27630" y="6627"/>
                    <a:pt x="29210" y="6505"/>
                    <a:pt x="30761" y="6293"/>
                  </a:cubicBezTo>
                  <a:cubicBezTo>
                    <a:pt x="32071" y="6093"/>
                    <a:pt x="33235" y="5812"/>
                    <a:pt x="34336" y="5497"/>
                  </a:cubicBezTo>
                  <a:lnTo>
                    <a:pt x="34336" y="5497"/>
                  </a:lnTo>
                  <a:cubicBezTo>
                    <a:pt x="33399" y="5754"/>
                    <a:pt x="32420" y="5962"/>
                    <a:pt x="31338" y="6110"/>
                  </a:cubicBezTo>
                  <a:cubicBezTo>
                    <a:pt x="29757" y="6353"/>
                    <a:pt x="28086" y="6475"/>
                    <a:pt x="26444" y="6475"/>
                  </a:cubicBezTo>
                  <a:cubicBezTo>
                    <a:pt x="19180" y="6475"/>
                    <a:pt x="12493" y="4135"/>
                    <a:pt x="6657" y="2128"/>
                  </a:cubicBezTo>
                  <a:cubicBezTo>
                    <a:pt x="4316" y="1338"/>
                    <a:pt x="2097" y="578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2575" y="4333178"/>
              <a:ext cx="730585" cy="89173"/>
            </a:xfrm>
            <a:custGeom>
              <a:avLst/>
              <a:gdLst/>
              <a:ahLst/>
              <a:cxnLst/>
              <a:rect l="l" t="t" r="r" b="b"/>
              <a:pathLst>
                <a:path w="8512" h="2250" extrusionOk="0">
                  <a:moveTo>
                    <a:pt x="0" y="0"/>
                  </a:moveTo>
                  <a:lnTo>
                    <a:pt x="0" y="304"/>
                  </a:lnTo>
                  <a:cubicBezTo>
                    <a:pt x="1216" y="608"/>
                    <a:pt x="2493" y="943"/>
                    <a:pt x="3800" y="1277"/>
                  </a:cubicBezTo>
                  <a:cubicBezTo>
                    <a:pt x="4985" y="1581"/>
                    <a:pt x="6171" y="1946"/>
                    <a:pt x="7387" y="2250"/>
                  </a:cubicBezTo>
                  <a:lnTo>
                    <a:pt x="8511" y="2250"/>
                  </a:lnTo>
                  <a:cubicBezTo>
                    <a:pt x="6931" y="1854"/>
                    <a:pt x="5350" y="1429"/>
                    <a:pt x="3830" y="1034"/>
                  </a:cubicBezTo>
                  <a:cubicBezTo>
                    <a:pt x="2493" y="639"/>
                    <a:pt x="1216" y="304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575" y="3850113"/>
              <a:ext cx="3091597" cy="268669"/>
            </a:xfrm>
            <a:custGeom>
              <a:avLst/>
              <a:gdLst/>
              <a:ahLst/>
              <a:cxnLst/>
              <a:rect l="l" t="t" r="r" b="b"/>
              <a:pathLst>
                <a:path w="36020" h="6779" extrusionOk="0">
                  <a:moveTo>
                    <a:pt x="0" y="1"/>
                  </a:moveTo>
                  <a:lnTo>
                    <a:pt x="0" y="305"/>
                  </a:lnTo>
                  <a:cubicBezTo>
                    <a:pt x="2128" y="852"/>
                    <a:pt x="4377" y="1612"/>
                    <a:pt x="6718" y="2463"/>
                  </a:cubicBezTo>
                  <a:cubicBezTo>
                    <a:pt x="12584" y="4469"/>
                    <a:pt x="19241" y="6779"/>
                    <a:pt x="26445" y="6779"/>
                  </a:cubicBezTo>
                  <a:cubicBezTo>
                    <a:pt x="28086" y="6779"/>
                    <a:pt x="29727" y="6657"/>
                    <a:pt x="31308" y="6444"/>
                  </a:cubicBezTo>
                  <a:cubicBezTo>
                    <a:pt x="33071" y="6171"/>
                    <a:pt x="34621" y="5776"/>
                    <a:pt x="36019" y="5320"/>
                  </a:cubicBezTo>
                  <a:lnTo>
                    <a:pt x="36019" y="5320"/>
                  </a:lnTo>
                  <a:cubicBezTo>
                    <a:pt x="34743" y="5685"/>
                    <a:pt x="33405" y="5989"/>
                    <a:pt x="31886" y="6232"/>
                  </a:cubicBezTo>
                  <a:cubicBezTo>
                    <a:pt x="30244" y="6475"/>
                    <a:pt x="28542" y="6596"/>
                    <a:pt x="26870" y="6596"/>
                  </a:cubicBezTo>
                  <a:cubicBezTo>
                    <a:pt x="19484" y="6596"/>
                    <a:pt x="12736" y="4256"/>
                    <a:pt x="6779" y="2159"/>
                  </a:cubicBezTo>
                  <a:cubicBezTo>
                    <a:pt x="4408" y="1308"/>
                    <a:pt x="2128" y="517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" name="Google Shape;97;p2"/>
          <p:cNvSpPr/>
          <p:nvPr/>
        </p:nvSpPr>
        <p:spPr>
          <a:xfrm>
            <a:off x="3805288" y="1131025"/>
            <a:ext cx="1497600" cy="40125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>
                  <a:alpha val="55294"/>
                </a:srgbClr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"/>
          <p:cNvSpPr/>
          <p:nvPr/>
        </p:nvSpPr>
        <p:spPr>
          <a:xfrm>
            <a:off x="608791" y="457923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"/>
          <p:cNvSpPr/>
          <p:nvPr/>
        </p:nvSpPr>
        <p:spPr>
          <a:xfrm>
            <a:off x="8326348" y="4579245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"/>
          <p:cNvSpPr txBox="1">
            <a:spLocks noGrp="1"/>
          </p:cNvSpPr>
          <p:nvPr>
            <p:ph type="ctrTitle"/>
          </p:nvPr>
        </p:nvSpPr>
        <p:spPr>
          <a:xfrm>
            <a:off x="660950" y="1471676"/>
            <a:ext cx="782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1" name="Google Shape;101;p2"/>
          <p:cNvSpPr txBox="1">
            <a:spLocks noGrp="1"/>
          </p:cNvSpPr>
          <p:nvPr>
            <p:ph type="subTitle" idx="1"/>
          </p:nvPr>
        </p:nvSpPr>
        <p:spPr>
          <a:xfrm>
            <a:off x="925350" y="4279851"/>
            <a:ext cx="7293300" cy="4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"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33"/>
          <p:cNvSpPr/>
          <p:nvPr/>
        </p:nvSpPr>
        <p:spPr>
          <a:xfrm rot="-5400000">
            <a:off x="6616950" y="-911025"/>
            <a:ext cx="1049100" cy="40050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/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3"/>
          <p:cNvSpPr/>
          <p:nvPr/>
        </p:nvSpPr>
        <p:spPr>
          <a:xfrm>
            <a:off x="4093525" y="3754750"/>
            <a:ext cx="2712300" cy="2712300"/>
          </a:xfrm>
          <a:prstGeom prst="ellipse">
            <a:avLst/>
          </a:prstGeom>
          <a:gradFill>
            <a:gsLst>
              <a:gs pos="0">
                <a:schemeClr val="accent2"/>
              </a:gs>
              <a:gs pos="9000">
                <a:schemeClr val="accent2"/>
              </a:gs>
              <a:gs pos="19000">
                <a:schemeClr val="accent2"/>
              </a:gs>
              <a:gs pos="41000">
                <a:srgbClr val="FF31FA">
                  <a:alpha val="73333"/>
                </a:srgbClr>
              </a:gs>
              <a:gs pos="6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6" name="Google Shape;936;p33"/>
          <p:cNvSpPr/>
          <p:nvPr/>
        </p:nvSpPr>
        <p:spPr>
          <a:xfrm>
            <a:off x="608791" y="457923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7" name="Google Shape;937;p33"/>
          <p:cNvSpPr/>
          <p:nvPr/>
        </p:nvSpPr>
        <p:spPr>
          <a:xfrm>
            <a:off x="8326348" y="4579245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8" name="Google Shape;938;p33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939" name="Google Shape;939;p33"/>
          <p:cNvSpPr txBox="1">
            <a:spLocks noGrp="1"/>
          </p:cNvSpPr>
          <p:nvPr>
            <p:ph type="title" idx="2"/>
          </p:nvPr>
        </p:nvSpPr>
        <p:spPr>
          <a:xfrm rot="-14107">
            <a:off x="1248487" y="1286174"/>
            <a:ext cx="3070526" cy="4860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0" name="Google Shape;940;p33"/>
          <p:cNvSpPr txBox="1">
            <a:spLocks noGrp="1"/>
          </p:cNvSpPr>
          <p:nvPr>
            <p:ph type="subTitle" idx="1"/>
          </p:nvPr>
        </p:nvSpPr>
        <p:spPr>
          <a:xfrm rot="-6394">
            <a:off x="1248872" y="1664719"/>
            <a:ext cx="3064805" cy="65041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1" name="Google Shape;941;p33"/>
          <p:cNvSpPr txBox="1">
            <a:spLocks noGrp="1"/>
          </p:cNvSpPr>
          <p:nvPr>
            <p:ph type="title" idx="3"/>
          </p:nvPr>
        </p:nvSpPr>
        <p:spPr>
          <a:xfrm rot="-14130">
            <a:off x="1248387" y="2360524"/>
            <a:ext cx="3065426" cy="4878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2" name="Google Shape;942;p33"/>
          <p:cNvSpPr txBox="1">
            <a:spLocks noGrp="1"/>
          </p:cNvSpPr>
          <p:nvPr>
            <p:ph type="subTitle" idx="4"/>
          </p:nvPr>
        </p:nvSpPr>
        <p:spPr>
          <a:xfrm rot="-6406">
            <a:off x="1249222" y="2740869"/>
            <a:ext cx="3059105" cy="64831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43" name="Google Shape;943;p33"/>
          <p:cNvSpPr txBox="1">
            <a:spLocks noGrp="1"/>
          </p:cNvSpPr>
          <p:nvPr>
            <p:ph type="title" idx="5"/>
          </p:nvPr>
        </p:nvSpPr>
        <p:spPr>
          <a:xfrm rot="-14155">
            <a:off x="1249512" y="3518449"/>
            <a:ext cx="3060026" cy="4848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44" name="Google Shape;944;p33"/>
          <p:cNvSpPr txBox="1">
            <a:spLocks noGrp="1"/>
          </p:cNvSpPr>
          <p:nvPr>
            <p:ph type="subTitle" idx="6"/>
          </p:nvPr>
        </p:nvSpPr>
        <p:spPr>
          <a:xfrm rot="-6416">
            <a:off x="1250297" y="3895794"/>
            <a:ext cx="3054305" cy="65101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4"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38"/>
          <p:cNvSpPr/>
          <p:nvPr/>
        </p:nvSpPr>
        <p:spPr>
          <a:xfrm>
            <a:off x="3523675" y="3567800"/>
            <a:ext cx="2712300" cy="2712300"/>
          </a:xfrm>
          <a:prstGeom prst="ellipse">
            <a:avLst/>
          </a:prstGeom>
          <a:gradFill>
            <a:gsLst>
              <a:gs pos="0">
                <a:schemeClr val="accent2"/>
              </a:gs>
              <a:gs pos="9000">
                <a:schemeClr val="accent2"/>
              </a:gs>
              <a:gs pos="19000">
                <a:schemeClr val="accent2"/>
              </a:gs>
              <a:gs pos="41000">
                <a:srgbClr val="FF31FA">
                  <a:alpha val="73333"/>
                </a:srgbClr>
              </a:gs>
              <a:gs pos="6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grpSp>
        <p:nvGrpSpPr>
          <p:cNvPr id="1001" name="Google Shape;1001;p38"/>
          <p:cNvGrpSpPr/>
          <p:nvPr/>
        </p:nvGrpSpPr>
        <p:grpSpPr>
          <a:xfrm>
            <a:off x="0" y="4087125"/>
            <a:ext cx="9143996" cy="836384"/>
            <a:chOff x="0" y="3763400"/>
            <a:chExt cx="9143996" cy="661382"/>
          </a:xfrm>
        </p:grpSpPr>
        <p:sp>
          <p:nvSpPr>
            <p:cNvPr id="1002" name="Google Shape;1002;p38"/>
            <p:cNvSpPr/>
            <p:nvPr/>
          </p:nvSpPr>
          <p:spPr>
            <a:xfrm>
              <a:off x="4171431" y="3767006"/>
              <a:ext cx="289676" cy="40980"/>
            </a:xfrm>
            <a:custGeom>
              <a:avLst/>
              <a:gdLst/>
              <a:ahLst/>
              <a:cxnLst/>
              <a:rect l="l" t="t" r="r" b="b"/>
              <a:pathLst>
                <a:path w="3375" h="1034" extrusionOk="0">
                  <a:moveTo>
                    <a:pt x="2919" y="0"/>
                  </a:moveTo>
                  <a:cubicBezTo>
                    <a:pt x="1885" y="304"/>
                    <a:pt x="913" y="639"/>
                    <a:pt x="1" y="1034"/>
                  </a:cubicBezTo>
                  <a:cubicBezTo>
                    <a:pt x="1065" y="639"/>
                    <a:pt x="2159" y="304"/>
                    <a:pt x="337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03" name="Google Shape;1003;p38"/>
            <p:cNvSpPr/>
            <p:nvPr/>
          </p:nvSpPr>
          <p:spPr>
            <a:xfrm>
              <a:off x="7346394" y="3767006"/>
              <a:ext cx="1794963" cy="279528"/>
            </a:xfrm>
            <a:custGeom>
              <a:avLst/>
              <a:gdLst/>
              <a:ahLst/>
              <a:cxnLst/>
              <a:rect l="l" t="t" r="r" b="b"/>
              <a:pathLst>
                <a:path w="20913" h="7053" extrusionOk="0">
                  <a:moveTo>
                    <a:pt x="0" y="0"/>
                  </a:moveTo>
                  <a:cubicBezTo>
                    <a:pt x="1520" y="487"/>
                    <a:pt x="2918" y="973"/>
                    <a:pt x="4408" y="1399"/>
                  </a:cubicBezTo>
                  <a:cubicBezTo>
                    <a:pt x="11855" y="3526"/>
                    <a:pt x="16961" y="5228"/>
                    <a:pt x="20913" y="7052"/>
                  </a:cubicBezTo>
                  <a:lnTo>
                    <a:pt x="20913" y="6231"/>
                  </a:lnTo>
                  <a:cubicBezTo>
                    <a:pt x="16992" y="4529"/>
                    <a:pt x="12098" y="2858"/>
                    <a:pt x="5198" y="851"/>
                  </a:cubicBezTo>
                  <a:cubicBezTo>
                    <a:pt x="4286" y="608"/>
                    <a:pt x="3374" y="335"/>
                    <a:pt x="240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04" name="Google Shape;1004;p38"/>
            <p:cNvSpPr/>
            <p:nvPr/>
          </p:nvSpPr>
          <p:spPr>
            <a:xfrm>
              <a:off x="5893234" y="3768195"/>
              <a:ext cx="3250725" cy="502382"/>
            </a:xfrm>
            <a:custGeom>
              <a:avLst/>
              <a:gdLst/>
              <a:ahLst/>
              <a:cxnLst/>
              <a:rect l="l" t="t" r="r" b="b"/>
              <a:pathLst>
                <a:path w="37874" h="12676" extrusionOk="0">
                  <a:moveTo>
                    <a:pt x="1" y="1"/>
                  </a:moveTo>
                  <a:cubicBezTo>
                    <a:pt x="4287" y="730"/>
                    <a:pt x="7691" y="1946"/>
                    <a:pt x="11035" y="3162"/>
                  </a:cubicBezTo>
                  <a:cubicBezTo>
                    <a:pt x="12950" y="3831"/>
                    <a:pt x="14895" y="4530"/>
                    <a:pt x="16962" y="5138"/>
                  </a:cubicBezTo>
                  <a:cubicBezTo>
                    <a:pt x="25442" y="7569"/>
                    <a:pt x="32555" y="9758"/>
                    <a:pt x="37874" y="12676"/>
                  </a:cubicBezTo>
                  <a:lnTo>
                    <a:pt x="37874" y="11764"/>
                  </a:lnTo>
                  <a:cubicBezTo>
                    <a:pt x="33071" y="9241"/>
                    <a:pt x="26658" y="7144"/>
                    <a:pt x="17782" y="4590"/>
                  </a:cubicBezTo>
                  <a:cubicBezTo>
                    <a:pt x="15807" y="4043"/>
                    <a:pt x="13892" y="3375"/>
                    <a:pt x="12068" y="2736"/>
                  </a:cubicBezTo>
                  <a:cubicBezTo>
                    <a:pt x="9302" y="1764"/>
                    <a:pt x="6414" y="761"/>
                    <a:pt x="304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05" name="Google Shape;1005;p38"/>
            <p:cNvSpPr/>
            <p:nvPr/>
          </p:nvSpPr>
          <p:spPr>
            <a:xfrm>
              <a:off x="4244470" y="3767006"/>
              <a:ext cx="112266" cy="18112"/>
            </a:xfrm>
            <a:custGeom>
              <a:avLst/>
              <a:gdLst/>
              <a:ahLst/>
              <a:cxnLst/>
              <a:rect l="l" t="t" r="r" b="b"/>
              <a:pathLst>
                <a:path w="1308" h="457" extrusionOk="0">
                  <a:moveTo>
                    <a:pt x="1156" y="0"/>
                  </a:moveTo>
                  <a:lnTo>
                    <a:pt x="1" y="456"/>
                  </a:lnTo>
                  <a:cubicBezTo>
                    <a:pt x="426" y="304"/>
                    <a:pt x="852" y="152"/>
                    <a:pt x="1308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06" name="Google Shape;1006;p38"/>
            <p:cNvSpPr/>
            <p:nvPr/>
          </p:nvSpPr>
          <p:spPr>
            <a:xfrm>
              <a:off x="4098391" y="3767006"/>
              <a:ext cx="594888" cy="62659"/>
            </a:xfrm>
            <a:custGeom>
              <a:avLst/>
              <a:gdLst/>
              <a:ahLst/>
              <a:cxnLst/>
              <a:rect l="l" t="t" r="r" b="b"/>
              <a:pathLst>
                <a:path w="6931" h="1581" extrusionOk="0">
                  <a:moveTo>
                    <a:pt x="5350" y="0"/>
                  </a:moveTo>
                  <a:cubicBezTo>
                    <a:pt x="3314" y="365"/>
                    <a:pt x="1612" y="943"/>
                    <a:pt x="1" y="1581"/>
                  </a:cubicBezTo>
                  <a:cubicBezTo>
                    <a:pt x="1946" y="882"/>
                    <a:pt x="4195" y="304"/>
                    <a:pt x="6931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07" name="Google Shape;1007;p38"/>
            <p:cNvSpPr/>
            <p:nvPr/>
          </p:nvSpPr>
          <p:spPr>
            <a:xfrm>
              <a:off x="7085475" y="3768195"/>
              <a:ext cx="2055886" cy="324115"/>
            </a:xfrm>
            <a:custGeom>
              <a:avLst/>
              <a:gdLst/>
              <a:ahLst/>
              <a:cxnLst/>
              <a:rect l="l" t="t" r="r" b="b"/>
              <a:pathLst>
                <a:path w="23953" h="8178" extrusionOk="0">
                  <a:moveTo>
                    <a:pt x="1" y="1"/>
                  </a:moveTo>
                  <a:cubicBezTo>
                    <a:pt x="578" y="153"/>
                    <a:pt x="1095" y="335"/>
                    <a:pt x="1642" y="548"/>
                  </a:cubicBezTo>
                  <a:cubicBezTo>
                    <a:pt x="3314" y="1095"/>
                    <a:pt x="4894" y="1642"/>
                    <a:pt x="6566" y="2128"/>
                  </a:cubicBezTo>
                  <a:cubicBezTo>
                    <a:pt x="12645" y="3891"/>
                    <a:pt x="18846" y="5776"/>
                    <a:pt x="23953" y="8177"/>
                  </a:cubicBezTo>
                  <a:lnTo>
                    <a:pt x="23953" y="7296"/>
                  </a:lnTo>
                  <a:cubicBezTo>
                    <a:pt x="18998" y="5046"/>
                    <a:pt x="13101" y="3223"/>
                    <a:pt x="7357" y="1581"/>
                  </a:cubicBezTo>
                  <a:cubicBezTo>
                    <a:pt x="5806" y="1125"/>
                    <a:pt x="4287" y="639"/>
                    <a:pt x="2706" y="122"/>
                  </a:cubicBezTo>
                  <a:lnTo>
                    <a:pt x="2615" y="62"/>
                  </a:lnTo>
                  <a:cubicBezTo>
                    <a:pt x="2554" y="31"/>
                    <a:pt x="2432" y="1"/>
                    <a:pt x="234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08" name="Google Shape;1008;p38"/>
            <p:cNvSpPr/>
            <p:nvPr/>
          </p:nvSpPr>
          <p:spPr>
            <a:xfrm>
              <a:off x="6819407" y="3765778"/>
              <a:ext cx="2321959" cy="368662"/>
            </a:xfrm>
            <a:custGeom>
              <a:avLst/>
              <a:gdLst/>
              <a:ahLst/>
              <a:cxnLst/>
              <a:rect l="l" t="t" r="r" b="b"/>
              <a:pathLst>
                <a:path w="27053" h="9302" extrusionOk="0">
                  <a:moveTo>
                    <a:pt x="0" y="1"/>
                  </a:moveTo>
                  <a:cubicBezTo>
                    <a:pt x="1247" y="426"/>
                    <a:pt x="2462" y="822"/>
                    <a:pt x="3648" y="1247"/>
                  </a:cubicBezTo>
                  <a:cubicBezTo>
                    <a:pt x="5380" y="1855"/>
                    <a:pt x="7052" y="2433"/>
                    <a:pt x="8815" y="2919"/>
                  </a:cubicBezTo>
                  <a:cubicBezTo>
                    <a:pt x="16201" y="5047"/>
                    <a:pt x="22280" y="6962"/>
                    <a:pt x="27053" y="9302"/>
                  </a:cubicBezTo>
                  <a:lnTo>
                    <a:pt x="27053" y="8421"/>
                  </a:lnTo>
                  <a:cubicBezTo>
                    <a:pt x="22949" y="6506"/>
                    <a:pt x="17387" y="4591"/>
                    <a:pt x="9605" y="2372"/>
                  </a:cubicBezTo>
                  <a:cubicBezTo>
                    <a:pt x="7934" y="1885"/>
                    <a:pt x="6384" y="1369"/>
                    <a:pt x="4712" y="791"/>
                  </a:cubicBezTo>
                  <a:cubicBezTo>
                    <a:pt x="3952" y="518"/>
                    <a:pt x="3131" y="244"/>
                    <a:pt x="234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09" name="Google Shape;1009;p38"/>
            <p:cNvSpPr/>
            <p:nvPr/>
          </p:nvSpPr>
          <p:spPr>
            <a:xfrm>
              <a:off x="6237663" y="3767006"/>
              <a:ext cx="2898479" cy="457795"/>
            </a:xfrm>
            <a:custGeom>
              <a:avLst/>
              <a:gdLst/>
              <a:ahLst/>
              <a:cxnLst/>
              <a:rect l="l" t="t" r="r" b="b"/>
              <a:pathLst>
                <a:path w="33770" h="11551" extrusionOk="0">
                  <a:moveTo>
                    <a:pt x="0" y="0"/>
                  </a:moveTo>
                  <a:cubicBezTo>
                    <a:pt x="3040" y="730"/>
                    <a:pt x="5623" y="1642"/>
                    <a:pt x="8146" y="2554"/>
                  </a:cubicBezTo>
                  <a:cubicBezTo>
                    <a:pt x="9970" y="3192"/>
                    <a:pt x="11855" y="3830"/>
                    <a:pt x="13800" y="4408"/>
                  </a:cubicBezTo>
                  <a:cubicBezTo>
                    <a:pt x="22615" y="6931"/>
                    <a:pt x="29028" y="9028"/>
                    <a:pt x="33770" y="11551"/>
                  </a:cubicBezTo>
                  <a:lnTo>
                    <a:pt x="33770" y="10669"/>
                  </a:lnTo>
                  <a:cubicBezTo>
                    <a:pt x="28998" y="8238"/>
                    <a:pt x="22736" y="6171"/>
                    <a:pt x="14560" y="3861"/>
                  </a:cubicBezTo>
                  <a:cubicBezTo>
                    <a:pt x="12706" y="3344"/>
                    <a:pt x="10943" y="2736"/>
                    <a:pt x="9119" y="2098"/>
                  </a:cubicBezTo>
                  <a:cubicBezTo>
                    <a:pt x="7082" y="1368"/>
                    <a:pt x="4955" y="639"/>
                    <a:pt x="261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0" name="Google Shape;1010;p38"/>
            <p:cNvSpPr/>
            <p:nvPr/>
          </p:nvSpPr>
          <p:spPr>
            <a:xfrm>
              <a:off x="6540294" y="3767006"/>
              <a:ext cx="2601078" cy="412019"/>
            </a:xfrm>
            <a:custGeom>
              <a:avLst/>
              <a:gdLst/>
              <a:ahLst/>
              <a:cxnLst/>
              <a:rect l="l" t="t" r="r" b="b"/>
              <a:pathLst>
                <a:path w="30305" h="10396" extrusionOk="0">
                  <a:moveTo>
                    <a:pt x="0" y="0"/>
                  </a:moveTo>
                  <a:cubicBezTo>
                    <a:pt x="2037" y="578"/>
                    <a:pt x="3921" y="1247"/>
                    <a:pt x="5745" y="1854"/>
                  </a:cubicBezTo>
                  <a:cubicBezTo>
                    <a:pt x="7569" y="2493"/>
                    <a:pt x="9332" y="3101"/>
                    <a:pt x="11186" y="3648"/>
                  </a:cubicBezTo>
                  <a:cubicBezTo>
                    <a:pt x="19271" y="5958"/>
                    <a:pt x="25532" y="7994"/>
                    <a:pt x="30305" y="10396"/>
                  </a:cubicBezTo>
                  <a:lnTo>
                    <a:pt x="30305" y="9514"/>
                  </a:lnTo>
                  <a:cubicBezTo>
                    <a:pt x="25502" y="7204"/>
                    <a:pt x="19423" y="5228"/>
                    <a:pt x="11976" y="3101"/>
                  </a:cubicBezTo>
                  <a:cubicBezTo>
                    <a:pt x="10183" y="2614"/>
                    <a:pt x="8572" y="2037"/>
                    <a:pt x="6809" y="1429"/>
                  </a:cubicBezTo>
                  <a:cubicBezTo>
                    <a:pt x="5411" y="943"/>
                    <a:pt x="3952" y="456"/>
                    <a:pt x="249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1" name="Google Shape;1011;p38"/>
            <p:cNvSpPr/>
            <p:nvPr/>
          </p:nvSpPr>
          <p:spPr>
            <a:xfrm>
              <a:off x="5384529" y="3765778"/>
              <a:ext cx="3759440" cy="551803"/>
            </a:xfrm>
            <a:custGeom>
              <a:avLst/>
              <a:gdLst/>
              <a:ahLst/>
              <a:cxnLst/>
              <a:rect l="l" t="t" r="r" b="b"/>
              <a:pathLst>
                <a:path w="43801" h="13923" extrusionOk="0">
                  <a:moveTo>
                    <a:pt x="1" y="1"/>
                  </a:moveTo>
                  <a:cubicBezTo>
                    <a:pt x="6718" y="548"/>
                    <a:pt x="11338" y="2220"/>
                    <a:pt x="15867" y="3861"/>
                  </a:cubicBezTo>
                  <a:cubicBezTo>
                    <a:pt x="17843" y="4591"/>
                    <a:pt x="19849" y="5320"/>
                    <a:pt x="22038" y="5898"/>
                  </a:cubicBezTo>
                  <a:cubicBezTo>
                    <a:pt x="31248" y="8572"/>
                    <a:pt x="38482" y="10822"/>
                    <a:pt x="43801" y="13922"/>
                  </a:cubicBezTo>
                  <a:lnTo>
                    <a:pt x="43801" y="13010"/>
                  </a:lnTo>
                  <a:cubicBezTo>
                    <a:pt x="38512" y="10062"/>
                    <a:pt x="31369" y="7843"/>
                    <a:pt x="22828" y="5381"/>
                  </a:cubicBezTo>
                  <a:cubicBezTo>
                    <a:pt x="20761" y="4773"/>
                    <a:pt x="18785" y="4104"/>
                    <a:pt x="16901" y="3405"/>
                  </a:cubicBezTo>
                  <a:cubicBezTo>
                    <a:pt x="13223" y="2068"/>
                    <a:pt x="9423" y="761"/>
                    <a:pt x="4469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2" name="Google Shape;1012;p38"/>
            <p:cNvSpPr/>
            <p:nvPr/>
          </p:nvSpPr>
          <p:spPr>
            <a:xfrm>
              <a:off x="941709" y="3769424"/>
              <a:ext cx="2661159" cy="172282"/>
            </a:xfrm>
            <a:custGeom>
              <a:avLst/>
              <a:gdLst/>
              <a:ahLst/>
              <a:cxnLst/>
              <a:rect l="l" t="t" r="r" b="b"/>
              <a:pathLst>
                <a:path w="31005" h="4347" extrusionOk="0">
                  <a:moveTo>
                    <a:pt x="1" y="0"/>
                  </a:moveTo>
                  <a:cubicBezTo>
                    <a:pt x="3436" y="1186"/>
                    <a:pt x="7114" y="2401"/>
                    <a:pt x="10913" y="3252"/>
                  </a:cubicBezTo>
                  <a:cubicBezTo>
                    <a:pt x="14256" y="3952"/>
                    <a:pt x="17357" y="4347"/>
                    <a:pt x="20457" y="4347"/>
                  </a:cubicBezTo>
                  <a:cubicBezTo>
                    <a:pt x="22494" y="4347"/>
                    <a:pt x="24500" y="4195"/>
                    <a:pt x="26476" y="3830"/>
                  </a:cubicBezTo>
                  <a:cubicBezTo>
                    <a:pt x="28147" y="3587"/>
                    <a:pt x="29637" y="3161"/>
                    <a:pt x="31005" y="2705"/>
                  </a:cubicBezTo>
                  <a:lnTo>
                    <a:pt x="31005" y="2705"/>
                  </a:lnTo>
                  <a:cubicBezTo>
                    <a:pt x="29789" y="3070"/>
                    <a:pt x="28512" y="3374"/>
                    <a:pt x="27083" y="3648"/>
                  </a:cubicBezTo>
                  <a:cubicBezTo>
                    <a:pt x="25077" y="3982"/>
                    <a:pt x="22980" y="4195"/>
                    <a:pt x="20883" y="4195"/>
                  </a:cubicBezTo>
                  <a:cubicBezTo>
                    <a:pt x="17782" y="4195"/>
                    <a:pt x="14621" y="3800"/>
                    <a:pt x="11217" y="3070"/>
                  </a:cubicBezTo>
                  <a:cubicBezTo>
                    <a:pt x="7569" y="2280"/>
                    <a:pt x="4074" y="1155"/>
                    <a:pt x="82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3" name="Google Shape;1013;p38"/>
            <p:cNvSpPr/>
            <p:nvPr/>
          </p:nvSpPr>
          <p:spPr>
            <a:xfrm>
              <a:off x="1072168" y="3767006"/>
              <a:ext cx="2580221" cy="157856"/>
            </a:xfrm>
            <a:custGeom>
              <a:avLst/>
              <a:gdLst/>
              <a:ahLst/>
              <a:cxnLst/>
              <a:rect l="l" t="t" r="r" b="b"/>
              <a:pathLst>
                <a:path w="30062" h="3983" extrusionOk="0">
                  <a:moveTo>
                    <a:pt x="1" y="0"/>
                  </a:moveTo>
                  <a:cubicBezTo>
                    <a:pt x="2979" y="1064"/>
                    <a:pt x="6323" y="2128"/>
                    <a:pt x="9727" y="2888"/>
                  </a:cubicBezTo>
                  <a:cubicBezTo>
                    <a:pt x="13162" y="3648"/>
                    <a:pt x="16262" y="3982"/>
                    <a:pt x="19393" y="3982"/>
                  </a:cubicBezTo>
                  <a:cubicBezTo>
                    <a:pt x="21460" y="3982"/>
                    <a:pt x="23527" y="3800"/>
                    <a:pt x="25533" y="3496"/>
                  </a:cubicBezTo>
                  <a:cubicBezTo>
                    <a:pt x="27205" y="3222"/>
                    <a:pt x="28694" y="2797"/>
                    <a:pt x="30062" y="2341"/>
                  </a:cubicBezTo>
                  <a:lnTo>
                    <a:pt x="30062" y="2341"/>
                  </a:lnTo>
                  <a:cubicBezTo>
                    <a:pt x="28876" y="2736"/>
                    <a:pt x="27600" y="3040"/>
                    <a:pt x="26141" y="3253"/>
                  </a:cubicBezTo>
                  <a:cubicBezTo>
                    <a:pt x="24074" y="3587"/>
                    <a:pt x="21977" y="3800"/>
                    <a:pt x="19849" y="3800"/>
                  </a:cubicBezTo>
                  <a:cubicBezTo>
                    <a:pt x="16688" y="3800"/>
                    <a:pt x="13496" y="3405"/>
                    <a:pt x="10001" y="2645"/>
                  </a:cubicBezTo>
                  <a:cubicBezTo>
                    <a:pt x="6657" y="1915"/>
                    <a:pt x="3466" y="912"/>
                    <a:pt x="85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4" name="Google Shape;1014;p38"/>
            <p:cNvSpPr/>
            <p:nvPr/>
          </p:nvSpPr>
          <p:spPr>
            <a:xfrm>
              <a:off x="547843" y="3765778"/>
              <a:ext cx="2914186" cy="222933"/>
            </a:xfrm>
            <a:custGeom>
              <a:avLst/>
              <a:gdLst/>
              <a:ahLst/>
              <a:cxnLst/>
              <a:rect l="l" t="t" r="r" b="b"/>
              <a:pathLst>
                <a:path w="33953" h="5625" extrusionOk="0">
                  <a:moveTo>
                    <a:pt x="0" y="1"/>
                  </a:moveTo>
                  <a:cubicBezTo>
                    <a:pt x="456" y="214"/>
                    <a:pt x="942" y="366"/>
                    <a:pt x="1490" y="548"/>
                  </a:cubicBezTo>
                  <a:cubicBezTo>
                    <a:pt x="5380" y="1946"/>
                    <a:pt x="9848" y="3588"/>
                    <a:pt x="14560" y="4591"/>
                  </a:cubicBezTo>
                  <a:cubicBezTo>
                    <a:pt x="17782" y="5259"/>
                    <a:pt x="20791" y="5624"/>
                    <a:pt x="23709" y="5624"/>
                  </a:cubicBezTo>
                  <a:cubicBezTo>
                    <a:pt x="25624" y="5624"/>
                    <a:pt x="27539" y="5472"/>
                    <a:pt x="29393" y="5168"/>
                  </a:cubicBezTo>
                  <a:cubicBezTo>
                    <a:pt x="31065" y="4895"/>
                    <a:pt x="32584" y="4469"/>
                    <a:pt x="33952" y="4013"/>
                  </a:cubicBezTo>
                  <a:lnTo>
                    <a:pt x="33952" y="4013"/>
                  </a:lnTo>
                  <a:cubicBezTo>
                    <a:pt x="32736" y="4408"/>
                    <a:pt x="31460" y="4712"/>
                    <a:pt x="30001" y="4925"/>
                  </a:cubicBezTo>
                  <a:cubicBezTo>
                    <a:pt x="28116" y="5229"/>
                    <a:pt x="26140" y="5411"/>
                    <a:pt x="24104" y="5411"/>
                  </a:cubicBezTo>
                  <a:cubicBezTo>
                    <a:pt x="21125" y="5411"/>
                    <a:pt x="18086" y="5077"/>
                    <a:pt x="14772" y="4347"/>
                  </a:cubicBezTo>
                  <a:cubicBezTo>
                    <a:pt x="10031" y="3344"/>
                    <a:pt x="5502" y="1703"/>
                    <a:pt x="1520" y="214"/>
                  </a:cubicBezTo>
                  <a:lnTo>
                    <a:pt x="821" y="1"/>
                  </a:ln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5" name="Google Shape;1015;p38"/>
            <p:cNvSpPr/>
            <p:nvPr/>
          </p:nvSpPr>
          <p:spPr>
            <a:xfrm>
              <a:off x="1202627" y="3765778"/>
              <a:ext cx="2507180" cy="141012"/>
            </a:xfrm>
            <a:custGeom>
              <a:avLst/>
              <a:gdLst/>
              <a:ahLst/>
              <a:cxnLst/>
              <a:rect l="l" t="t" r="r" b="b"/>
              <a:pathLst>
                <a:path w="29211" h="3558" extrusionOk="0">
                  <a:moveTo>
                    <a:pt x="0" y="1"/>
                  </a:moveTo>
                  <a:cubicBezTo>
                    <a:pt x="2523" y="852"/>
                    <a:pt x="5441" y="1825"/>
                    <a:pt x="8511" y="2463"/>
                  </a:cubicBezTo>
                  <a:cubicBezTo>
                    <a:pt x="11976" y="3223"/>
                    <a:pt x="15168" y="3557"/>
                    <a:pt x="18268" y="3557"/>
                  </a:cubicBezTo>
                  <a:cubicBezTo>
                    <a:pt x="20396" y="3557"/>
                    <a:pt x="22493" y="3375"/>
                    <a:pt x="24560" y="3040"/>
                  </a:cubicBezTo>
                  <a:cubicBezTo>
                    <a:pt x="26293" y="2706"/>
                    <a:pt x="27813" y="2311"/>
                    <a:pt x="29211" y="1855"/>
                  </a:cubicBezTo>
                  <a:lnTo>
                    <a:pt x="29211" y="1855"/>
                  </a:lnTo>
                  <a:cubicBezTo>
                    <a:pt x="27965" y="2220"/>
                    <a:pt x="26627" y="2554"/>
                    <a:pt x="25168" y="2828"/>
                  </a:cubicBezTo>
                  <a:cubicBezTo>
                    <a:pt x="23071" y="3223"/>
                    <a:pt x="20913" y="3375"/>
                    <a:pt x="18724" y="3375"/>
                  </a:cubicBezTo>
                  <a:cubicBezTo>
                    <a:pt x="15533" y="3375"/>
                    <a:pt x="12311" y="2980"/>
                    <a:pt x="8785" y="2220"/>
                  </a:cubicBezTo>
                  <a:cubicBezTo>
                    <a:pt x="6353" y="1703"/>
                    <a:pt x="3830" y="974"/>
                    <a:pt x="88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6" name="Google Shape;1016;p38"/>
            <p:cNvSpPr/>
            <p:nvPr/>
          </p:nvSpPr>
          <p:spPr>
            <a:xfrm>
              <a:off x="409573" y="3763400"/>
              <a:ext cx="3005509" cy="240966"/>
            </a:xfrm>
            <a:custGeom>
              <a:avLst/>
              <a:gdLst/>
              <a:ahLst/>
              <a:cxnLst/>
              <a:rect l="l" t="t" r="r" b="b"/>
              <a:pathLst>
                <a:path w="35017" h="6080" extrusionOk="0">
                  <a:moveTo>
                    <a:pt x="0" y="0"/>
                  </a:moveTo>
                  <a:cubicBezTo>
                    <a:pt x="973" y="426"/>
                    <a:pt x="1946" y="760"/>
                    <a:pt x="2949" y="1125"/>
                  </a:cubicBezTo>
                  <a:cubicBezTo>
                    <a:pt x="6809" y="2523"/>
                    <a:pt x="11186" y="4073"/>
                    <a:pt x="15806" y="5046"/>
                  </a:cubicBezTo>
                  <a:cubicBezTo>
                    <a:pt x="18998" y="5745"/>
                    <a:pt x="21976" y="6079"/>
                    <a:pt x="24864" y="6079"/>
                  </a:cubicBezTo>
                  <a:cubicBezTo>
                    <a:pt x="26748" y="6079"/>
                    <a:pt x="28633" y="5927"/>
                    <a:pt x="30457" y="5623"/>
                  </a:cubicBezTo>
                  <a:cubicBezTo>
                    <a:pt x="32128" y="5380"/>
                    <a:pt x="33648" y="4985"/>
                    <a:pt x="35016" y="4499"/>
                  </a:cubicBezTo>
                  <a:lnTo>
                    <a:pt x="35016" y="4499"/>
                  </a:lnTo>
                  <a:cubicBezTo>
                    <a:pt x="33800" y="4863"/>
                    <a:pt x="32493" y="5167"/>
                    <a:pt x="31034" y="5411"/>
                  </a:cubicBezTo>
                  <a:cubicBezTo>
                    <a:pt x="29180" y="5715"/>
                    <a:pt x="27235" y="5866"/>
                    <a:pt x="25289" y="5866"/>
                  </a:cubicBezTo>
                  <a:cubicBezTo>
                    <a:pt x="22311" y="5866"/>
                    <a:pt x="19301" y="5502"/>
                    <a:pt x="16049" y="4833"/>
                  </a:cubicBezTo>
                  <a:cubicBezTo>
                    <a:pt x="11338" y="3800"/>
                    <a:pt x="6900" y="2219"/>
                    <a:pt x="2949" y="760"/>
                  </a:cubicBezTo>
                  <a:cubicBezTo>
                    <a:pt x="2219" y="486"/>
                    <a:pt x="1520" y="274"/>
                    <a:pt x="88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7" name="Google Shape;1017;p38"/>
            <p:cNvSpPr/>
            <p:nvPr/>
          </p:nvSpPr>
          <p:spPr>
            <a:xfrm>
              <a:off x="1633056" y="3768195"/>
              <a:ext cx="2201969" cy="91591"/>
            </a:xfrm>
            <a:custGeom>
              <a:avLst/>
              <a:gdLst/>
              <a:ahLst/>
              <a:cxnLst/>
              <a:rect l="l" t="t" r="r" b="b"/>
              <a:pathLst>
                <a:path w="25655" h="2311" extrusionOk="0">
                  <a:moveTo>
                    <a:pt x="25655" y="639"/>
                  </a:moveTo>
                  <a:lnTo>
                    <a:pt x="25655" y="639"/>
                  </a:lnTo>
                  <a:cubicBezTo>
                    <a:pt x="25391" y="720"/>
                    <a:pt x="25129" y="799"/>
                    <a:pt x="24867" y="875"/>
                  </a:cubicBezTo>
                  <a:lnTo>
                    <a:pt x="24867" y="875"/>
                  </a:lnTo>
                  <a:cubicBezTo>
                    <a:pt x="25131" y="801"/>
                    <a:pt x="25394" y="722"/>
                    <a:pt x="25655" y="639"/>
                  </a:cubicBezTo>
                  <a:close/>
                  <a:moveTo>
                    <a:pt x="1" y="1"/>
                  </a:moveTo>
                  <a:cubicBezTo>
                    <a:pt x="1612" y="426"/>
                    <a:pt x="3071" y="791"/>
                    <a:pt x="4499" y="1125"/>
                  </a:cubicBezTo>
                  <a:cubicBezTo>
                    <a:pt x="8056" y="1946"/>
                    <a:pt x="11369" y="2311"/>
                    <a:pt x="14591" y="2311"/>
                  </a:cubicBezTo>
                  <a:cubicBezTo>
                    <a:pt x="16840" y="2311"/>
                    <a:pt x="19028" y="2128"/>
                    <a:pt x="21217" y="1764"/>
                  </a:cubicBezTo>
                  <a:cubicBezTo>
                    <a:pt x="22467" y="1539"/>
                    <a:pt x="23656" y="1231"/>
                    <a:pt x="24867" y="875"/>
                  </a:cubicBezTo>
                  <a:lnTo>
                    <a:pt x="24867" y="875"/>
                  </a:lnTo>
                  <a:cubicBezTo>
                    <a:pt x="23873" y="1158"/>
                    <a:pt x="22864" y="1383"/>
                    <a:pt x="21855" y="1551"/>
                  </a:cubicBezTo>
                  <a:cubicBezTo>
                    <a:pt x="19636" y="1946"/>
                    <a:pt x="17357" y="2128"/>
                    <a:pt x="15077" y="2128"/>
                  </a:cubicBezTo>
                  <a:cubicBezTo>
                    <a:pt x="11794" y="2128"/>
                    <a:pt x="8390" y="1764"/>
                    <a:pt x="4803" y="943"/>
                  </a:cubicBezTo>
                  <a:cubicBezTo>
                    <a:pt x="3587" y="700"/>
                    <a:pt x="2311" y="335"/>
                    <a:pt x="1004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8" name="Google Shape;1018;p38"/>
            <p:cNvSpPr/>
            <p:nvPr/>
          </p:nvSpPr>
          <p:spPr>
            <a:xfrm>
              <a:off x="1959204" y="3767006"/>
              <a:ext cx="1920189" cy="60281"/>
            </a:xfrm>
            <a:custGeom>
              <a:avLst/>
              <a:gdLst/>
              <a:ahLst/>
              <a:cxnLst/>
              <a:rect l="l" t="t" r="r" b="b"/>
              <a:pathLst>
                <a:path w="22372" h="1521" extrusionOk="0">
                  <a:moveTo>
                    <a:pt x="0" y="0"/>
                  </a:moveTo>
                  <a:cubicBezTo>
                    <a:pt x="456" y="122"/>
                    <a:pt x="912" y="213"/>
                    <a:pt x="1368" y="304"/>
                  </a:cubicBezTo>
                  <a:cubicBezTo>
                    <a:pt x="5016" y="1095"/>
                    <a:pt x="8389" y="1520"/>
                    <a:pt x="11733" y="1520"/>
                  </a:cubicBezTo>
                  <a:cubicBezTo>
                    <a:pt x="14073" y="1520"/>
                    <a:pt x="16353" y="1338"/>
                    <a:pt x="18542" y="912"/>
                  </a:cubicBezTo>
                  <a:cubicBezTo>
                    <a:pt x="19879" y="669"/>
                    <a:pt x="21125" y="365"/>
                    <a:pt x="22371" y="0"/>
                  </a:cubicBezTo>
                  <a:lnTo>
                    <a:pt x="22341" y="0"/>
                  </a:lnTo>
                  <a:cubicBezTo>
                    <a:pt x="21308" y="304"/>
                    <a:pt x="20244" y="517"/>
                    <a:pt x="19180" y="730"/>
                  </a:cubicBezTo>
                  <a:cubicBezTo>
                    <a:pt x="16900" y="1125"/>
                    <a:pt x="14590" y="1338"/>
                    <a:pt x="12189" y="1338"/>
                  </a:cubicBezTo>
                  <a:cubicBezTo>
                    <a:pt x="8815" y="1338"/>
                    <a:pt x="5350" y="912"/>
                    <a:pt x="1642" y="122"/>
                  </a:cubicBezTo>
                  <a:cubicBezTo>
                    <a:pt x="1490" y="61"/>
                    <a:pt x="1277" y="31"/>
                    <a:pt x="112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19" name="Google Shape;1019;p38"/>
            <p:cNvSpPr/>
            <p:nvPr/>
          </p:nvSpPr>
          <p:spPr>
            <a:xfrm>
              <a:off x="1340897" y="3767006"/>
              <a:ext cx="2415857" cy="125318"/>
            </a:xfrm>
            <a:custGeom>
              <a:avLst/>
              <a:gdLst/>
              <a:ahLst/>
              <a:cxnLst/>
              <a:rect l="l" t="t" r="r" b="b"/>
              <a:pathLst>
                <a:path w="28147" h="3162" extrusionOk="0">
                  <a:moveTo>
                    <a:pt x="0" y="0"/>
                  </a:moveTo>
                  <a:cubicBezTo>
                    <a:pt x="2675" y="882"/>
                    <a:pt x="5046" y="1520"/>
                    <a:pt x="7235" y="2006"/>
                  </a:cubicBezTo>
                  <a:cubicBezTo>
                    <a:pt x="10730" y="2766"/>
                    <a:pt x="13952" y="3161"/>
                    <a:pt x="17113" y="3161"/>
                  </a:cubicBezTo>
                  <a:cubicBezTo>
                    <a:pt x="19271" y="3161"/>
                    <a:pt x="21429" y="2949"/>
                    <a:pt x="23496" y="2614"/>
                  </a:cubicBezTo>
                  <a:cubicBezTo>
                    <a:pt x="25229" y="2310"/>
                    <a:pt x="26779" y="1885"/>
                    <a:pt x="28147" y="1429"/>
                  </a:cubicBezTo>
                  <a:lnTo>
                    <a:pt x="28147" y="1429"/>
                  </a:lnTo>
                  <a:cubicBezTo>
                    <a:pt x="26931" y="1824"/>
                    <a:pt x="25594" y="2158"/>
                    <a:pt x="24104" y="2432"/>
                  </a:cubicBezTo>
                  <a:cubicBezTo>
                    <a:pt x="21977" y="2797"/>
                    <a:pt x="19788" y="3009"/>
                    <a:pt x="17569" y="3009"/>
                  </a:cubicBezTo>
                  <a:cubicBezTo>
                    <a:pt x="14347" y="3009"/>
                    <a:pt x="11095" y="2614"/>
                    <a:pt x="7508" y="1824"/>
                  </a:cubicBezTo>
                  <a:cubicBezTo>
                    <a:pt x="5472" y="1368"/>
                    <a:pt x="3283" y="760"/>
                    <a:pt x="91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0" name="Google Shape;1020;p38"/>
            <p:cNvSpPr/>
            <p:nvPr/>
          </p:nvSpPr>
          <p:spPr>
            <a:xfrm>
              <a:off x="1787033" y="3768195"/>
              <a:ext cx="2097599" cy="75936"/>
            </a:xfrm>
            <a:custGeom>
              <a:avLst/>
              <a:gdLst/>
              <a:ahLst/>
              <a:cxnLst/>
              <a:rect l="l" t="t" r="r" b="b"/>
              <a:pathLst>
                <a:path w="24439" h="1916" extrusionOk="0">
                  <a:moveTo>
                    <a:pt x="0" y="1"/>
                  </a:moveTo>
                  <a:cubicBezTo>
                    <a:pt x="1094" y="244"/>
                    <a:pt x="2097" y="487"/>
                    <a:pt x="3040" y="730"/>
                  </a:cubicBezTo>
                  <a:cubicBezTo>
                    <a:pt x="6626" y="1521"/>
                    <a:pt x="10000" y="1916"/>
                    <a:pt x="13253" y="1916"/>
                  </a:cubicBezTo>
                  <a:cubicBezTo>
                    <a:pt x="15532" y="1916"/>
                    <a:pt x="17782" y="1703"/>
                    <a:pt x="19940" y="1338"/>
                  </a:cubicBezTo>
                  <a:cubicBezTo>
                    <a:pt x="21459" y="1065"/>
                    <a:pt x="22949" y="700"/>
                    <a:pt x="24438" y="183"/>
                  </a:cubicBezTo>
                  <a:lnTo>
                    <a:pt x="24438" y="183"/>
                  </a:lnTo>
                  <a:cubicBezTo>
                    <a:pt x="23162" y="578"/>
                    <a:pt x="21885" y="882"/>
                    <a:pt x="20548" y="1156"/>
                  </a:cubicBezTo>
                  <a:cubicBezTo>
                    <a:pt x="18298" y="1521"/>
                    <a:pt x="15988" y="1764"/>
                    <a:pt x="13678" y="1764"/>
                  </a:cubicBezTo>
                  <a:cubicBezTo>
                    <a:pt x="10335" y="1764"/>
                    <a:pt x="6900" y="1369"/>
                    <a:pt x="3252" y="548"/>
                  </a:cubicBezTo>
                  <a:cubicBezTo>
                    <a:pt x="2553" y="396"/>
                    <a:pt x="1793" y="183"/>
                    <a:pt x="1034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1" name="Google Shape;1021;p38"/>
            <p:cNvSpPr/>
            <p:nvPr/>
          </p:nvSpPr>
          <p:spPr>
            <a:xfrm>
              <a:off x="1486977" y="3765778"/>
              <a:ext cx="2308913" cy="109663"/>
            </a:xfrm>
            <a:custGeom>
              <a:avLst/>
              <a:gdLst/>
              <a:ahLst/>
              <a:cxnLst/>
              <a:rect l="l" t="t" r="r" b="b"/>
              <a:pathLst>
                <a:path w="26901" h="2767" extrusionOk="0">
                  <a:moveTo>
                    <a:pt x="1" y="1"/>
                  </a:moveTo>
                  <a:cubicBezTo>
                    <a:pt x="2098" y="700"/>
                    <a:pt x="4013" y="1186"/>
                    <a:pt x="5897" y="1612"/>
                  </a:cubicBezTo>
                  <a:cubicBezTo>
                    <a:pt x="9423" y="2372"/>
                    <a:pt x="12676" y="2767"/>
                    <a:pt x="15867" y="2767"/>
                  </a:cubicBezTo>
                  <a:cubicBezTo>
                    <a:pt x="18086" y="2767"/>
                    <a:pt x="20244" y="2585"/>
                    <a:pt x="22372" y="2189"/>
                  </a:cubicBezTo>
                  <a:cubicBezTo>
                    <a:pt x="24074" y="1885"/>
                    <a:pt x="25563" y="1521"/>
                    <a:pt x="26901" y="1065"/>
                  </a:cubicBezTo>
                  <a:lnTo>
                    <a:pt x="26901" y="1065"/>
                  </a:lnTo>
                  <a:cubicBezTo>
                    <a:pt x="25594" y="1460"/>
                    <a:pt x="24317" y="1764"/>
                    <a:pt x="22980" y="2007"/>
                  </a:cubicBezTo>
                  <a:cubicBezTo>
                    <a:pt x="20822" y="2372"/>
                    <a:pt x="18572" y="2585"/>
                    <a:pt x="16323" y="2585"/>
                  </a:cubicBezTo>
                  <a:cubicBezTo>
                    <a:pt x="13071" y="2585"/>
                    <a:pt x="9727" y="2189"/>
                    <a:pt x="6141" y="1399"/>
                  </a:cubicBezTo>
                  <a:cubicBezTo>
                    <a:pt x="4469" y="1004"/>
                    <a:pt x="2767" y="548"/>
                    <a:pt x="91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2" name="Google Shape;1022;p38"/>
            <p:cNvSpPr/>
            <p:nvPr/>
          </p:nvSpPr>
          <p:spPr>
            <a:xfrm>
              <a:off x="803439" y="3763400"/>
              <a:ext cx="2747247" cy="192772"/>
            </a:xfrm>
            <a:custGeom>
              <a:avLst/>
              <a:gdLst/>
              <a:ahLst/>
              <a:cxnLst/>
              <a:rect l="l" t="t" r="r" b="b"/>
              <a:pathLst>
                <a:path w="32008" h="4864" extrusionOk="0">
                  <a:moveTo>
                    <a:pt x="1" y="0"/>
                  </a:moveTo>
                  <a:cubicBezTo>
                    <a:pt x="3770" y="1459"/>
                    <a:pt x="7873" y="2888"/>
                    <a:pt x="12190" y="3800"/>
                  </a:cubicBezTo>
                  <a:cubicBezTo>
                    <a:pt x="15472" y="4529"/>
                    <a:pt x="18573" y="4863"/>
                    <a:pt x="21551" y="4863"/>
                  </a:cubicBezTo>
                  <a:cubicBezTo>
                    <a:pt x="23588" y="4863"/>
                    <a:pt x="25533" y="4711"/>
                    <a:pt x="27479" y="4377"/>
                  </a:cubicBezTo>
                  <a:cubicBezTo>
                    <a:pt x="29150" y="4104"/>
                    <a:pt x="30640" y="3708"/>
                    <a:pt x="32008" y="3252"/>
                  </a:cubicBezTo>
                  <a:lnTo>
                    <a:pt x="32008" y="3252"/>
                  </a:lnTo>
                  <a:cubicBezTo>
                    <a:pt x="30822" y="3617"/>
                    <a:pt x="29546" y="3921"/>
                    <a:pt x="28087" y="4164"/>
                  </a:cubicBezTo>
                  <a:cubicBezTo>
                    <a:pt x="26111" y="4499"/>
                    <a:pt x="24074" y="4651"/>
                    <a:pt x="22007" y="4651"/>
                  </a:cubicBezTo>
                  <a:cubicBezTo>
                    <a:pt x="18937" y="4651"/>
                    <a:pt x="15807" y="4316"/>
                    <a:pt x="12433" y="3556"/>
                  </a:cubicBezTo>
                  <a:cubicBezTo>
                    <a:pt x="8421" y="2675"/>
                    <a:pt x="4530" y="1338"/>
                    <a:pt x="85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3" name="Google Shape;1023;p38"/>
            <p:cNvSpPr/>
            <p:nvPr/>
          </p:nvSpPr>
          <p:spPr>
            <a:xfrm>
              <a:off x="2178324" y="4371699"/>
              <a:ext cx="1434992" cy="50650"/>
            </a:xfrm>
            <a:custGeom>
              <a:avLst/>
              <a:gdLst/>
              <a:ahLst/>
              <a:cxnLst/>
              <a:rect l="l" t="t" r="r" b="b"/>
              <a:pathLst>
                <a:path w="16719" h="1278" extrusionOk="0">
                  <a:moveTo>
                    <a:pt x="7630" y="1"/>
                  </a:moveTo>
                  <a:cubicBezTo>
                    <a:pt x="4712" y="1"/>
                    <a:pt x="2584" y="578"/>
                    <a:pt x="335" y="1186"/>
                  </a:cubicBezTo>
                  <a:cubicBezTo>
                    <a:pt x="213" y="1217"/>
                    <a:pt x="122" y="1278"/>
                    <a:pt x="0" y="1278"/>
                  </a:cubicBezTo>
                  <a:lnTo>
                    <a:pt x="335" y="1278"/>
                  </a:lnTo>
                  <a:cubicBezTo>
                    <a:pt x="2280" y="761"/>
                    <a:pt x="4165" y="366"/>
                    <a:pt x="6657" y="366"/>
                  </a:cubicBezTo>
                  <a:cubicBezTo>
                    <a:pt x="7478" y="366"/>
                    <a:pt x="8329" y="396"/>
                    <a:pt x="9241" y="518"/>
                  </a:cubicBezTo>
                  <a:cubicBezTo>
                    <a:pt x="10973" y="700"/>
                    <a:pt x="12584" y="913"/>
                    <a:pt x="14104" y="1278"/>
                  </a:cubicBezTo>
                  <a:lnTo>
                    <a:pt x="16718" y="1278"/>
                  </a:lnTo>
                  <a:cubicBezTo>
                    <a:pt x="14651" y="730"/>
                    <a:pt x="12493" y="396"/>
                    <a:pt x="10092" y="122"/>
                  </a:cubicBezTo>
                  <a:cubicBezTo>
                    <a:pt x="9271" y="62"/>
                    <a:pt x="8420" y="1"/>
                    <a:pt x="763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4" name="Google Shape;1024;p38"/>
            <p:cNvSpPr/>
            <p:nvPr/>
          </p:nvSpPr>
          <p:spPr>
            <a:xfrm>
              <a:off x="7617697" y="3767006"/>
              <a:ext cx="1523654" cy="236130"/>
            </a:xfrm>
            <a:custGeom>
              <a:avLst/>
              <a:gdLst/>
              <a:ahLst/>
              <a:cxnLst/>
              <a:rect l="l" t="t" r="r" b="b"/>
              <a:pathLst>
                <a:path w="17752" h="5958" extrusionOk="0">
                  <a:moveTo>
                    <a:pt x="1" y="0"/>
                  </a:moveTo>
                  <a:cubicBezTo>
                    <a:pt x="700" y="213"/>
                    <a:pt x="1429" y="456"/>
                    <a:pt x="2128" y="639"/>
                  </a:cubicBezTo>
                  <a:cubicBezTo>
                    <a:pt x="8967" y="2584"/>
                    <a:pt x="13861" y="4256"/>
                    <a:pt x="17752" y="5958"/>
                  </a:cubicBezTo>
                  <a:lnTo>
                    <a:pt x="17752" y="5137"/>
                  </a:lnTo>
                  <a:cubicBezTo>
                    <a:pt x="13891" y="3496"/>
                    <a:pt x="9119" y="1854"/>
                    <a:pt x="2919" y="122"/>
                  </a:cubicBezTo>
                  <a:cubicBezTo>
                    <a:pt x="2797" y="61"/>
                    <a:pt x="2706" y="31"/>
                    <a:pt x="255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5" name="Google Shape;1025;p38"/>
            <p:cNvSpPr/>
            <p:nvPr/>
          </p:nvSpPr>
          <p:spPr>
            <a:xfrm>
              <a:off x="2285266" y="4394606"/>
              <a:ext cx="1001894" cy="27743"/>
            </a:xfrm>
            <a:custGeom>
              <a:avLst/>
              <a:gdLst/>
              <a:ahLst/>
              <a:cxnLst/>
              <a:rect l="l" t="t" r="r" b="b"/>
              <a:pathLst>
                <a:path w="11673" h="700" extrusionOk="0">
                  <a:moveTo>
                    <a:pt x="5350" y="0"/>
                  </a:moveTo>
                  <a:cubicBezTo>
                    <a:pt x="3314" y="0"/>
                    <a:pt x="1642" y="304"/>
                    <a:pt x="1" y="700"/>
                  </a:cubicBezTo>
                  <a:lnTo>
                    <a:pt x="852" y="700"/>
                  </a:lnTo>
                  <a:cubicBezTo>
                    <a:pt x="1916" y="487"/>
                    <a:pt x="3040" y="396"/>
                    <a:pt x="4378" y="396"/>
                  </a:cubicBezTo>
                  <a:cubicBezTo>
                    <a:pt x="5259" y="396"/>
                    <a:pt x="6080" y="426"/>
                    <a:pt x="7022" y="548"/>
                  </a:cubicBezTo>
                  <a:cubicBezTo>
                    <a:pt x="7448" y="578"/>
                    <a:pt x="7843" y="608"/>
                    <a:pt x="8238" y="669"/>
                  </a:cubicBezTo>
                  <a:lnTo>
                    <a:pt x="11673" y="669"/>
                  </a:lnTo>
                  <a:cubicBezTo>
                    <a:pt x="10457" y="487"/>
                    <a:pt x="9241" y="304"/>
                    <a:pt x="7904" y="152"/>
                  </a:cubicBezTo>
                  <a:cubicBezTo>
                    <a:pt x="7022" y="92"/>
                    <a:pt x="6201" y="0"/>
                    <a:pt x="535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6" name="Google Shape;1026;p38"/>
            <p:cNvSpPr/>
            <p:nvPr/>
          </p:nvSpPr>
          <p:spPr>
            <a:xfrm>
              <a:off x="1943498" y="4323548"/>
              <a:ext cx="2175876" cy="98804"/>
            </a:xfrm>
            <a:custGeom>
              <a:avLst/>
              <a:gdLst/>
              <a:ahLst/>
              <a:cxnLst/>
              <a:rect l="l" t="t" r="r" b="b"/>
              <a:pathLst>
                <a:path w="25351" h="2493" extrusionOk="0">
                  <a:moveTo>
                    <a:pt x="12372" y="0"/>
                  </a:moveTo>
                  <a:cubicBezTo>
                    <a:pt x="9180" y="0"/>
                    <a:pt x="6901" y="699"/>
                    <a:pt x="4530" y="1368"/>
                  </a:cubicBezTo>
                  <a:cubicBezTo>
                    <a:pt x="3101" y="1793"/>
                    <a:pt x="1673" y="2219"/>
                    <a:pt x="1" y="2493"/>
                  </a:cubicBezTo>
                  <a:lnTo>
                    <a:pt x="487" y="2493"/>
                  </a:lnTo>
                  <a:cubicBezTo>
                    <a:pt x="1642" y="2249"/>
                    <a:pt x="2706" y="1945"/>
                    <a:pt x="3679" y="1641"/>
                  </a:cubicBezTo>
                  <a:cubicBezTo>
                    <a:pt x="6019" y="1003"/>
                    <a:pt x="8238" y="365"/>
                    <a:pt x="11338" y="365"/>
                  </a:cubicBezTo>
                  <a:cubicBezTo>
                    <a:pt x="12098" y="365"/>
                    <a:pt x="12949" y="395"/>
                    <a:pt x="13770" y="456"/>
                  </a:cubicBezTo>
                  <a:cubicBezTo>
                    <a:pt x="17357" y="821"/>
                    <a:pt x="20366" y="1429"/>
                    <a:pt x="23254" y="2432"/>
                  </a:cubicBezTo>
                  <a:lnTo>
                    <a:pt x="25351" y="2432"/>
                  </a:lnTo>
                  <a:cubicBezTo>
                    <a:pt x="22798" y="1489"/>
                    <a:pt x="19485" y="547"/>
                    <a:pt x="14712" y="122"/>
                  </a:cubicBezTo>
                  <a:cubicBezTo>
                    <a:pt x="13892" y="61"/>
                    <a:pt x="13101" y="0"/>
                    <a:pt x="1237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7" name="Google Shape;1027;p38"/>
            <p:cNvSpPr/>
            <p:nvPr/>
          </p:nvSpPr>
          <p:spPr>
            <a:xfrm>
              <a:off x="2575" y="4377723"/>
              <a:ext cx="380999" cy="45815"/>
            </a:xfrm>
            <a:custGeom>
              <a:avLst/>
              <a:gdLst/>
              <a:ahLst/>
              <a:cxnLst/>
              <a:rect l="l" t="t" r="r" b="b"/>
              <a:pathLst>
                <a:path w="4439" h="1156" extrusionOk="0">
                  <a:moveTo>
                    <a:pt x="0" y="1"/>
                  </a:moveTo>
                  <a:lnTo>
                    <a:pt x="0" y="305"/>
                  </a:lnTo>
                  <a:cubicBezTo>
                    <a:pt x="1064" y="548"/>
                    <a:pt x="2159" y="852"/>
                    <a:pt x="3344" y="1156"/>
                  </a:cubicBezTo>
                  <a:lnTo>
                    <a:pt x="4438" y="1156"/>
                  </a:lnTo>
                  <a:cubicBezTo>
                    <a:pt x="4134" y="1034"/>
                    <a:pt x="3891" y="974"/>
                    <a:pt x="3618" y="913"/>
                  </a:cubicBezTo>
                  <a:cubicBezTo>
                    <a:pt x="2371" y="578"/>
                    <a:pt x="1155" y="274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8" name="Google Shape;1028;p38"/>
            <p:cNvSpPr/>
            <p:nvPr/>
          </p:nvSpPr>
          <p:spPr>
            <a:xfrm>
              <a:off x="2073957" y="4347604"/>
              <a:ext cx="1802859" cy="75936"/>
            </a:xfrm>
            <a:custGeom>
              <a:avLst/>
              <a:gdLst/>
              <a:ahLst/>
              <a:cxnLst/>
              <a:rect l="l" t="t" r="r" b="b"/>
              <a:pathLst>
                <a:path w="21005" h="1916" extrusionOk="0">
                  <a:moveTo>
                    <a:pt x="9818" y="1"/>
                  </a:moveTo>
                  <a:cubicBezTo>
                    <a:pt x="6748" y="1"/>
                    <a:pt x="4590" y="609"/>
                    <a:pt x="2220" y="1308"/>
                  </a:cubicBezTo>
                  <a:cubicBezTo>
                    <a:pt x="1520" y="1490"/>
                    <a:pt x="761" y="1734"/>
                    <a:pt x="1" y="1916"/>
                  </a:cubicBezTo>
                  <a:lnTo>
                    <a:pt x="244" y="1916"/>
                  </a:lnTo>
                  <a:cubicBezTo>
                    <a:pt x="639" y="1794"/>
                    <a:pt x="1064" y="1734"/>
                    <a:pt x="1429" y="1612"/>
                  </a:cubicBezTo>
                  <a:cubicBezTo>
                    <a:pt x="3709" y="1004"/>
                    <a:pt x="5867" y="427"/>
                    <a:pt x="8815" y="427"/>
                  </a:cubicBezTo>
                  <a:cubicBezTo>
                    <a:pt x="9606" y="427"/>
                    <a:pt x="10426" y="457"/>
                    <a:pt x="11308" y="548"/>
                  </a:cubicBezTo>
                  <a:cubicBezTo>
                    <a:pt x="14074" y="791"/>
                    <a:pt x="16475" y="1247"/>
                    <a:pt x="18724" y="1916"/>
                  </a:cubicBezTo>
                  <a:lnTo>
                    <a:pt x="21004" y="1916"/>
                  </a:lnTo>
                  <a:cubicBezTo>
                    <a:pt x="18299" y="1004"/>
                    <a:pt x="15533" y="427"/>
                    <a:pt x="12220" y="123"/>
                  </a:cubicBezTo>
                  <a:cubicBezTo>
                    <a:pt x="11399" y="62"/>
                    <a:pt x="10578" y="1"/>
                    <a:pt x="9818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29" name="Google Shape;1029;p38"/>
            <p:cNvSpPr/>
            <p:nvPr/>
          </p:nvSpPr>
          <p:spPr>
            <a:xfrm>
              <a:off x="3949736" y="3793520"/>
              <a:ext cx="5194260" cy="622825"/>
            </a:xfrm>
            <a:custGeom>
              <a:avLst/>
              <a:gdLst/>
              <a:ahLst/>
              <a:cxnLst/>
              <a:rect l="l" t="t" r="r" b="b"/>
              <a:pathLst>
                <a:path w="60518" h="15715" extrusionOk="0">
                  <a:moveTo>
                    <a:pt x="11277" y="0"/>
                  </a:moveTo>
                  <a:cubicBezTo>
                    <a:pt x="6322" y="0"/>
                    <a:pt x="2918" y="942"/>
                    <a:pt x="0" y="2128"/>
                  </a:cubicBezTo>
                  <a:cubicBezTo>
                    <a:pt x="2675" y="1155"/>
                    <a:pt x="5867" y="395"/>
                    <a:pt x="10244" y="395"/>
                  </a:cubicBezTo>
                  <a:lnTo>
                    <a:pt x="10882" y="395"/>
                  </a:lnTo>
                  <a:cubicBezTo>
                    <a:pt x="19757" y="547"/>
                    <a:pt x="24925" y="2432"/>
                    <a:pt x="30396" y="4499"/>
                  </a:cubicBezTo>
                  <a:cubicBezTo>
                    <a:pt x="32463" y="5258"/>
                    <a:pt x="34651" y="6079"/>
                    <a:pt x="36992" y="6778"/>
                  </a:cubicBezTo>
                  <a:cubicBezTo>
                    <a:pt x="47691" y="9879"/>
                    <a:pt x="55320" y="12249"/>
                    <a:pt x="60518" y="15715"/>
                  </a:cubicBezTo>
                  <a:lnTo>
                    <a:pt x="60518" y="14742"/>
                  </a:lnTo>
                  <a:cubicBezTo>
                    <a:pt x="55320" y="11459"/>
                    <a:pt x="47904" y="9179"/>
                    <a:pt x="37782" y="6231"/>
                  </a:cubicBezTo>
                  <a:cubicBezTo>
                    <a:pt x="35472" y="5562"/>
                    <a:pt x="33375" y="4772"/>
                    <a:pt x="31369" y="4043"/>
                  </a:cubicBezTo>
                  <a:cubicBezTo>
                    <a:pt x="26080" y="2097"/>
                    <a:pt x="20669" y="122"/>
                    <a:pt x="1179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0" name="Google Shape;1030;p38"/>
            <p:cNvSpPr/>
            <p:nvPr/>
          </p:nvSpPr>
          <p:spPr>
            <a:xfrm>
              <a:off x="3874035" y="3817576"/>
              <a:ext cx="5259577" cy="603603"/>
            </a:xfrm>
            <a:custGeom>
              <a:avLst/>
              <a:gdLst/>
              <a:ahLst/>
              <a:cxnLst/>
              <a:rect l="l" t="t" r="r" b="b"/>
              <a:pathLst>
                <a:path w="61279" h="15230" extrusionOk="0">
                  <a:moveTo>
                    <a:pt x="11126" y="1"/>
                  </a:moveTo>
                  <a:cubicBezTo>
                    <a:pt x="6262" y="1"/>
                    <a:pt x="2888" y="974"/>
                    <a:pt x="1" y="2129"/>
                  </a:cubicBezTo>
                  <a:cubicBezTo>
                    <a:pt x="2645" y="1156"/>
                    <a:pt x="5776" y="396"/>
                    <a:pt x="10092" y="396"/>
                  </a:cubicBezTo>
                  <a:lnTo>
                    <a:pt x="10822" y="396"/>
                  </a:lnTo>
                  <a:cubicBezTo>
                    <a:pt x="19606" y="548"/>
                    <a:pt x="24743" y="2493"/>
                    <a:pt x="30123" y="4530"/>
                  </a:cubicBezTo>
                  <a:cubicBezTo>
                    <a:pt x="32281" y="5320"/>
                    <a:pt x="34500" y="6171"/>
                    <a:pt x="36992" y="6870"/>
                  </a:cubicBezTo>
                  <a:cubicBezTo>
                    <a:pt x="47692" y="10001"/>
                    <a:pt x="54713" y="12159"/>
                    <a:pt x="59789" y="15229"/>
                  </a:cubicBezTo>
                  <a:lnTo>
                    <a:pt x="61278" y="15229"/>
                  </a:lnTo>
                  <a:cubicBezTo>
                    <a:pt x="56081" y="11825"/>
                    <a:pt x="48482" y="9484"/>
                    <a:pt x="37752" y="6354"/>
                  </a:cubicBezTo>
                  <a:cubicBezTo>
                    <a:pt x="35381" y="5655"/>
                    <a:pt x="33193" y="4864"/>
                    <a:pt x="31126" y="4074"/>
                  </a:cubicBezTo>
                  <a:cubicBezTo>
                    <a:pt x="25685" y="2068"/>
                    <a:pt x="20518" y="123"/>
                    <a:pt x="1173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1" name="Google Shape;1031;p38"/>
            <p:cNvSpPr/>
            <p:nvPr/>
          </p:nvSpPr>
          <p:spPr>
            <a:xfrm>
              <a:off x="3795760" y="3841672"/>
              <a:ext cx="5165679" cy="581884"/>
            </a:xfrm>
            <a:custGeom>
              <a:avLst/>
              <a:gdLst/>
              <a:ahLst/>
              <a:cxnLst/>
              <a:rect l="l" t="t" r="r" b="b"/>
              <a:pathLst>
                <a:path w="60185" h="14682" extrusionOk="0">
                  <a:moveTo>
                    <a:pt x="10974" y="1"/>
                  </a:moveTo>
                  <a:cubicBezTo>
                    <a:pt x="6202" y="1"/>
                    <a:pt x="2858" y="943"/>
                    <a:pt x="1" y="2098"/>
                  </a:cubicBezTo>
                  <a:cubicBezTo>
                    <a:pt x="2615" y="1095"/>
                    <a:pt x="5685" y="396"/>
                    <a:pt x="9940" y="396"/>
                  </a:cubicBezTo>
                  <a:lnTo>
                    <a:pt x="10791" y="396"/>
                  </a:lnTo>
                  <a:cubicBezTo>
                    <a:pt x="19484" y="578"/>
                    <a:pt x="24530" y="2524"/>
                    <a:pt x="29880" y="4560"/>
                  </a:cubicBezTo>
                  <a:cubicBezTo>
                    <a:pt x="32099" y="5411"/>
                    <a:pt x="34378" y="6262"/>
                    <a:pt x="36992" y="7022"/>
                  </a:cubicBezTo>
                  <a:cubicBezTo>
                    <a:pt x="46050" y="9667"/>
                    <a:pt x="53284" y="11794"/>
                    <a:pt x="58573" y="14682"/>
                  </a:cubicBezTo>
                  <a:lnTo>
                    <a:pt x="60184" y="14682"/>
                  </a:lnTo>
                  <a:cubicBezTo>
                    <a:pt x="55199" y="11673"/>
                    <a:pt x="48239" y="9545"/>
                    <a:pt x="37813" y="6506"/>
                  </a:cubicBezTo>
                  <a:cubicBezTo>
                    <a:pt x="35290" y="5776"/>
                    <a:pt x="33102" y="4955"/>
                    <a:pt x="30913" y="4104"/>
                  </a:cubicBezTo>
                  <a:cubicBezTo>
                    <a:pt x="25533" y="2098"/>
                    <a:pt x="20427" y="153"/>
                    <a:pt x="1170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2" name="Google Shape;1032;p38"/>
            <p:cNvSpPr/>
            <p:nvPr/>
          </p:nvSpPr>
          <p:spPr>
            <a:xfrm>
              <a:off x="0" y="4201880"/>
              <a:ext cx="4977797" cy="220476"/>
            </a:xfrm>
            <a:custGeom>
              <a:avLst/>
              <a:gdLst/>
              <a:ahLst/>
              <a:cxnLst/>
              <a:rect l="l" t="t" r="r" b="b"/>
              <a:pathLst>
                <a:path w="57996" h="5563" extrusionOk="0">
                  <a:moveTo>
                    <a:pt x="0" y="0"/>
                  </a:moveTo>
                  <a:lnTo>
                    <a:pt x="0" y="304"/>
                  </a:lnTo>
                  <a:cubicBezTo>
                    <a:pt x="1429" y="699"/>
                    <a:pt x="3009" y="1155"/>
                    <a:pt x="4559" y="1581"/>
                  </a:cubicBezTo>
                  <a:cubicBezTo>
                    <a:pt x="8997" y="2918"/>
                    <a:pt x="14043" y="4438"/>
                    <a:pt x="19484" y="4438"/>
                  </a:cubicBezTo>
                  <a:cubicBezTo>
                    <a:pt x="20426" y="4438"/>
                    <a:pt x="21429" y="4407"/>
                    <a:pt x="22371" y="4286"/>
                  </a:cubicBezTo>
                  <a:cubicBezTo>
                    <a:pt x="25077" y="4043"/>
                    <a:pt x="27174" y="3344"/>
                    <a:pt x="29180" y="2705"/>
                  </a:cubicBezTo>
                  <a:cubicBezTo>
                    <a:pt x="31794" y="1824"/>
                    <a:pt x="34286" y="1034"/>
                    <a:pt x="37995" y="1034"/>
                  </a:cubicBezTo>
                  <a:cubicBezTo>
                    <a:pt x="38663" y="1034"/>
                    <a:pt x="39393" y="1064"/>
                    <a:pt x="40153" y="1094"/>
                  </a:cubicBezTo>
                  <a:cubicBezTo>
                    <a:pt x="47600" y="1672"/>
                    <a:pt x="51612" y="3465"/>
                    <a:pt x="56111" y="5563"/>
                  </a:cubicBezTo>
                  <a:lnTo>
                    <a:pt x="57995" y="5563"/>
                  </a:lnTo>
                  <a:cubicBezTo>
                    <a:pt x="57904" y="5502"/>
                    <a:pt x="57782" y="5471"/>
                    <a:pt x="57661" y="5411"/>
                  </a:cubicBezTo>
                  <a:lnTo>
                    <a:pt x="57630" y="5350"/>
                  </a:lnTo>
                  <a:cubicBezTo>
                    <a:pt x="52889" y="3192"/>
                    <a:pt x="48816" y="1277"/>
                    <a:pt x="41065" y="730"/>
                  </a:cubicBezTo>
                  <a:cubicBezTo>
                    <a:pt x="40335" y="669"/>
                    <a:pt x="39666" y="638"/>
                    <a:pt x="38967" y="638"/>
                  </a:cubicBezTo>
                  <a:cubicBezTo>
                    <a:pt x="35168" y="638"/>
                    <a:pt x="32675" y="1490"/>
                    <a:pt x="29970" y="2401"/>
                  </a:cubicBezTo>
                  <a:cubicBezTo>
                    <a:pt x="27873" y="3070"/>
                    <a:pt x="25745" y="3800"/>
                    <a:pt x="22979" y="4104"/>
                  </a:cubicBezTo>
                  <a:cubicBezTo>
                    <a:pt x="22007" y="4225"/>
                    <a:pt x="20973" y="4256"/>
                    <a:pt x="19940" y="4256"/>
                  </a:cubicBezTo>
                  <a:cubicBezTo>
                    <a:pt x="14347" y="4256"/>
                    <a:pt x="9180" y="2705"/>
                    <a:pt x="4620" y="1338"/>
                  </a:cubicBezTo>
                  <a:cubicBezTo>
                    <a:pt x="3040" y="821"/>
                    <a:pt x="1489" y="395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3" name="Google Shape;1033;p38"/>
            <p:cNvSpPr/>
            <p:nvPr/>
          </p:nvSpPr>
          <p:spPr>
            <a:xfrm>
              <a:off x="2520093" y="4418702"/>
              <a:ext cx="287016" cy="3646"/>
            </a:xfrm>
            <a:custGeom>
              <a:avLst/>
              <a:gdLst/>
              <a:ahLst/>
              <a:cxnLst/>
              <a:rect l="l" t="t" r="r" b="b"/>
              <a:pathLst>
                <a:path w="3344" h="92" extrusionOk="0">
                  <a:moveTo>
                    <a:pt x="1642" y="0"/>
                  </a:moveTo>
                  <a:cubicBezTo>
                    <a:pt x="1064" y="31"/>
                    <a:pt x="487" y="31"/>
                    <a:pt x="0" y="92"/>
                  </a:cubicBezTo>
                  <a:lnTo>
                    <a:pt x="3344" y="92"/>
                  </a:lnTo>
                  <a:cubicBezTo>
                    <a:pt x="2766" y="31"/>
                    <a:pt x="2219" y="0"/>
                    <a:pt x="164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4" name="Google Shape;1034;p38"/>
            <p:cNvSpPr/>
            <p:nvPr/>
          </p:nvSpPr>
          <p:spPr>
            <a:xfrm>
              <a:off x="8762991" y="3767006"/>
              <a:ext cx="378339" cy="62659"/>
            </a:xfrm>
            <a:custGeom>
              <a:avLst/>
              <a:gdLst/>
              <a:ahLst/>
              <a:cxnLst/>
              <a:rect l="l" t="t" r="r" b="b"/>
              <a:pathLst>
                <a:path w="4408" h="1581" extrusionOk="0">
                  <a:moveTo>
                    <a:pt x="0" y="0"/>
                  </a:moveTo>
                  <a:cubicBezTo>
                    <a:pt x="1581" y="517"/>
                    <a:pt x="3040" y="1064"/>
                    <a:pt x="4408" y="1581"/>
                  </a:cubicBezTo>
                  <a:lnTo>
                    <a:pt x="4408" y="791"/>
                  </a:lnTo>
                  <a:cubicBezTo>
                    <a:pt x="3709" y="517"/>
                    <a:pt x="3040" y="274"/>
                    <a:pt x="231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5" name="Google Shape;1035;p38"/>
            <p:cNvSpPr/>
            <p:nvPr/>
          </p:nvSpPr>
          <p:spPr>
            <a:xfrm>
              <a:off x="9018674" y="3767006"/>
              <a:ext cx="122651" cy="20530"/>
            </a:xfrm>
            <a:custGeom>
              <a:avLst/>
              <a:gdLst/>
              <a:ahLst/>
              <a:cxnLst/>
              <a:rect l="l" t="t" r="r" b="b"/>
              <a:pathLst>
                <a:path w="1429" h="518" extrusionOk="0">
                  <a:moveTo>
                    <a:pt x="0" y="0"/>
                  </a:moveTo>
                  <a:cubicBezTo>
                    <a:pt x="456" y="183"/>
                    <a:pt x="973" y="335"/>
                    <a:pt x="1429" y="51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6" name="Google Shape;1036;p38"/>
            <p:cNvSpPr/>
            <p:nvPr/>
          </p:nvSpPr>
          <p:spPr>
            <a:xfrm>
              <a:off x="8491687" y="3767006"/>
              <a:ext cx="649647" cy="106057"/>
            </a:xfrm>
            <a:custGeom>
              <a:avLst/>
              <a:gdLst/>
              <a:ahLst/>
              <a:cxnLst/>
              <a:rect l="l" t="t" r="r" b="b"/>
              <a:pathLst>
                <a:path w="7569" h="2676" extrusionOk="0">
                  <a:moveTo>
                    <a:pt x="0" y="0"/>
                  </a:moveTo>
                  <a:cubicBezTo>
                    <a:pt x="2857" y="912"/>
                    <a:pt x="5350" y="1794"/>
                    <a:pt x="7569" y="2675"/>
                  </a:cubicBezTo>
                  <a:lnTo>
                    <a:pt x="7569" y="1854"/>
                  </a:lnTo>
                  <a:cubicBezTo>
                    <a:pt x="5988" y="1247"/>
                    <a:pt x="4286" y="639"/>
                    <a:pt x="243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7" name="Google Shape;1037;p38"/>
            <p:cNvSpPr/>
            <p:nvPr/>
          </p:nvSpPr>
          <p:spPr>
            <a:xfrm>
              <a:off x="8204677" y="3767006"/>
              <a:ext cx="936663" cy="149415"/>
            </a:xfrm>
            <a:custGeom>
              <a:avLst/>
              <a:gdLst/>
              <a:ahLst/>
              <a:cxnLst/>
              <a:rect l="l" t="t" r="r" b="b"/>
              <a:pathLst>
                <a:path w="10913" h="3770" extrusionOk="0">
                  <a:moveTo>
                    <a:pt x="1" y="0"/>
                  </a:moveTo>
                  <a:cubicBezTo>
                    <a:pt x="4378" y="1277"/>
                    <a:pt x="7903" y="2493"/>
                    <a:pt x="10913" y="3769"/>
                  </a:cubicBezTo>
                  <a:lnTo>
                    <a:pt x="10913" y="2918"/>
                  </a:lnTo>
                  <a:cubicBezTo>
                    <a:pt x="8481" y="1915"/>
                    <a:pt x="5745" y="973"/>
                    <a:pt x="255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8" name="Google Shape;1038;p38"/>
            <p:cNvSpPr/>
            <p:nvPr/>
          </p:nvSpPr>
          <p:spPr>
            <a:xfrm>
              <a:off x="7907282" y="3767006"/>
              <a:ext cx="1234064" cy="192772"/>
            </a:xfrm>
            <a:custGeom>
              <a:avLst/>
              <a:gdLst/>
              <a:ahLst/>
              <a:cxnLst/>
              <a:rect l="l" t="t" r="r" b="b"/>
              <a:pathLst>
                <a:path w="14378" h="4864" extrusionOk="0">
                  <a:moveTo>
                    <a:pt x="0" y="0"/>
                  </a:moveTo>
                  <a:cubicBezTo>
                    <a:pt x="5958" y="1702"/>
                    <a:pt x="10639" y="3253"/>
                    <a:pt x="14378" y="4864"/>
                  </a:cubicBezTo>
                  <a:lnTo>
                    <a:pt x="14378" y="4013"/>
                  </a:lnTo>
                  <a:cubicBezTo>
                    <a:pt x="11186" y="2706"/>
                    <a:pt x="7387" y="1399"/>
                    <a:pt x="264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39" name="Google Shape;1039;p38"/>
            <p:cNvSpPr/>
            <p:nvPr/>
          </p:nvSpPr>
          <p:spPr>
            <a:xfrm>
              <a:off x="2647891" y="3767006"/>
              <a:ext cx="848000" cy="12088"/>
            </a:xfrm>
            <a:custGeom>
              <a:avLst/>
              <a:gdLst/>
              <a:ahLst/>
              <a:cxnLst/>
              <a:rect l="l" t="t" r="r" b="b"/>
              <a:pathLst>
                <a:path w="9880" h="305" extrusionOk="0">
                  <a:moveTo>
                    <a:pt x="1" y="0"/>
                  </a:moveTo>
                  <a:cubicBezTo>
                    <a:pt x="1703" y="183"/>
                    <a:pt x="3375" y="304"/>
                    <a:pt x="5046" y="304"/>
                  </a:cubicBezTo>
                  <a:cubicBezTo>
                    <a:pt x="6688" y="304"/>
                    <a:pt x="8268" y="183"/>
                    <a:pt x="9879" y="0"/>
                  </a:cubicBezTo>
                  <a:lnTo>
                    <a:pt x="8481" y="0"/>
                  </a:lnTo>
                  <a:cubicBezTo>
                    <a:pt x="7478" y="61"/>
                    <a:pt x="6505" y="122"/>
                    <a:pt x="5502" y="122"/>
                  </a:cubicBezTo>
                  <a:cubicBezTo>
                    <a:pt x="4530" y="122"/>
                    <a:pt x="3496" y="61"/>
                    <a:pt x="246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675641" y="3767680"/>
              <a:ext cx="2833334" cy="205336"/>
            </a:xfrm>
            <a:custGeom>
              <a:avLst/>
              <a:gdLst/>
              <a:ahLst/>
              <a:cxnLst/>
              <a:rect l="l" t="t" r="r" b="b"/>
              <a:pathLst>
                <a:path w="33011" h="5181" extrusionOk="0">
                  <a:moveTo>
                    <a:pt x="44" y="0"/>
                  </a:moveTo>
                  <a:cubicBezTo>
                    <a:pt x="34" y="0"/>
                    <a:pt x="21" y="4"/>
                    <a:pt x="1" y="14"/>
                  </a:cubicBezTo>
                  <a:lnTo>
                    <a:pt x="92" y="14"/>
                  </a:lnTo>
                  <a:cubicBezTo>
                    <a:pt x="71" y="14"/>
                    <a:pt x="65" y="0"/>
                    <a:pt x="44" y="0"/>
                  </a:cubicBezTo>
                  <a:close/>
                  <a:moveTo>
                    <a:pt x="92" y="14"/>
                  </a:moveTo>
                  <a:cubicBezTo>
                    <a:pt x="4104" y="1473"/>
                    <a:pt x="8603" y="3084"/>
                    <a:pt x="13375" y="4117"/>
                  </a:cubicBezTo>
                  <a:cubicBezTo>
                    <a:pt x="16627" y="4847"/>
                    <a:pt x="19667" y="5181"/>
                    <a:pt x="22645" y="5181"/>
                  </a:cubicBezTo>
                  <a:cubicBezTo>
                    <a:pt x="24621" y="5181"/>
                    <a:pt x="26536" y="5029"/>
                    <a:pt x="28451" y="4725"/>
                  </a:cubicBezTo>
                  <a:cubicBezTo>
                    <a:pt x="30123" y="4451"/>
                    <a:pt x="31642" y="4056"/>
                    <a:pt x="33010" y="3600"/>
                  </a:cubicBezTo>
                  <a:lnTo>
                    <a:pt x="33010" y="3600"/>
                  </a:lnTo>
                  <a:cubicBezTo>
                    <a:pt x="31794" y="3965"/>
                    <a:pt x="30487" y="4269"/>
                    <a:pt x="29059" y="4543"/>
                  </a:cubicBezTo>
                  <a:cubicBezTo>
                    <a:pt x="27114" y="4877"/>
                    <a:pt x="25107" y="5029"/>
                    <a:pt x="23040" y="5029"/>
                  </a:cubicBezTo>
                  <a:cubicBezTo>
                    <a:pt x="20001" y="5029"/>
                    <a:pt x="16931" y="4695"/>
                    <a:pt x="13587" y="3965"/>
                  </a:cubicBezTo>
                  <a:cubicBezTo>
                    <a:pt x="9028" y="2992"/>
                    <a:pt x="4712" y="1412"/>
                    <a:pt x="821" y="14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2146997" y="3765778"/>
              <a:ext cx="1648880" cy="43556"/>
            </a:xfrm>
            <a:custGeom>
              <a:avLst/>
              <a:gdLst/>
              <a:ahLst/>
              <a:cxnLst/>
              <a:rect l="l" t="t" r="r" b="b"/>
              <a:pathLst>
                <a:path w="19211" h="1099" extrusionOk="0">
                  <a:moveTo>
                    <a:pt x="1" y="1"/>
                  </a:moveTo>
                  <a:cubicBezTo>
                    <a:pt x="3496" y="761"/>
                    <a:pt x="6779" y="1095"/>
                    <a:pt x="9971" y="1095"/>
                  </a:cubicBezTo>
                  <a:cubicBezTo>
                    <a:pt x="10139" y="1097"/>
                    <a:pt x="10307" y="1098"/>
                    <a:pt x="10475" y="1098"/>
                  </a:cubicBezTo>
                  <a:cubicBezTo>
                    <a:pt x="12669" y="1098"/>
                    <a:pt x="14811" y="913"/>
                    <a:pt x="16901" y="518"/>
                  </a:cubicBezTo>
                  <a:cubicBezTo>
                    <a:pt x="17691" y="366"/>
                    <a:pt x="18451" y="214"/>
                    <a:pt x="19211" y="31"/>
                  </a:cubicBezTo>
                  <a:lnTo>
                    <a:pt x="18968" y="31"/>
                  </a:lnTo>
                  <a:cubicBezTo>
                    <a:pt x="18481" y="153"/>
                    <a:pt x="17995" y="244"/>
                    <a:pt x="17509" y="335"/>
                  </a:cubicBezTo>
                  <a:cubicBezTo>
                    <a:pt x="15168" y="761"/>
                    <a:pt x="12828" y="943"/>
                    <a:pt x="10426" y="943"/>
                  </a:cubicBezTo>
                  <a:cubicBezTo>
                    <a:pt x="7448" y="943"/>
                    <a:pt x="4469" y="639"/>
                    <a:pt x="1277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2575" y="3767006"/>
              <a:ext cx="3271582" cy="286741"/>
            </a:xfrm>
            <a:custGeom>
              <a:avLst/>
              <a:gdLst/>
              <a:ahLst/>
              <a:cxnLst/>
              <a:rect l="l" t="t" r="r" b="b"/>
              <a:pathLst>
                <a:path w="38117" h="7235" extrusionOk="0">
                  <a:moveTo>
                    <a:pt x="0" y="0"/>
                  </a:moveTo>
                  <a:lnTo>
                    <a:pt x="0" y="183"/>
                  </a:lnTo>
                  <a:cubicBezTo>
                    <a:pt x="2280" y="791"/>
                    <a:pt x="4712" y="1642"/>
                    <a:pt x="7265" y="2554"/>
                  </a:cubicBezTo>
                  <a:cubicBezTo>
                    <a:pt x="13466" y="4742"/>
                    <a:pt x="20518" y="7234"/>
                    <a:pt x="28177" y="7234"/>
                  </a:cubicBezTo>
                  <a:cubicBezTo>
                    <a:pt x="29971" y="7234"/>
                    <a:pt x="31764" y="7113"/>
                    <a:pt x="33497" y="6839"/>
                  </a:cubicBezTo>
                  <a:cubicBezTo>
                    <a:pt x="35229" y="6566"/>
                    <a:pt x="36749" y="6171"/>
                    <a:pt x="38117" y="5684"/>
                  </a:cubicBezTo>
                  <a:lnTo>
                    <a:pt x="38117" y="5684"/>
                  </a:lnTo>
                  <a:cubicBezTo>
                    <a:pt x="36901" y="6079"/>
                    <a:pt x="35563" y="6383"/>
                    <a:pt x="34104" y="6627"/>
                  </a:cubicBezTo>
                  <a:cubicBezTo>
                    <a:pt x="32341" y="6900"/>
                    <a:pt x="30457" y="7052"/>
                    <a:pt x="28633" y="7052"/>
                  </a:cubicBezTo>
                  <a:cubicBezTo>
                    <a:pt x="20791" y="7052"/>
                    <a:pt x="13648" y="4529"/>
                    <a:pt x="7295" y="2250"/>
                  </a:cubicBezTo>
                  <a:cubicBezTo>
                    <a:pt x="4894" y="1399"/>
                    <a:pt x="2645" y="578"/>
                    <a:pt x="517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2363542" y="3768195"/>
              <a:ext cx="1317576" cy="27743"/>
            </a:xfrm>
            <a:custGeom>
              <a:avLst/>
              <a:gdLst/>
              <a:ahLst/>
              <a:cxnLst/>
              <a:rect l="l" t="t" r="r" b="b"/>
              <a:pathLst>
                <a:path w="15351" h="700" extrusionOk="0">
                  <a:moveTo>
                    <a:pt x="1" y="1"/>
                  </a:moveTo>
                  <a:cubicBezTo>
                    <a:pt x="2736" y="426"/>
                    <a:pt x="5350" y="700"/>
                    <a:pt x="7903" y="700"/>
                  </a:cubicBezTo>
                  <a:cubicBezTo>
                    <a:pt x="10305" y="700"/>
                    <a:pt x="12645" y="487"/>
                    <a:pt x="14925" y="62"/>
                  </a:cubicBezTo>
                  <a:cubicBezTo>
                    <a:pt x="15077" y="31"/>
                    <a:pt x="15198" y="31"/>
                    <a:pt x="15350" y="1"/>
                  </a:cubicBezTo>
                  <a:lnTo>
                    <a:pt x="14803" y="1"/>
                  </a:lnTo>
                  <a:cubicBezTo>
                    <a:pt x="12706" y="335"/>
                    <a:pt x="10517" y="517"/>
                    <a:pt x="8359" y="517"/>
                  </a:cubicBezTo>
                  <a:cubicBezTo>
                    <a:pt x="6110" y="517"/>
                    <a:pt x="3861" y="335"/>
                    <a:pt x="152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0" y="3936866"/>
              <a:ext cx="2914186" cy="245761"/>
            </a:xfrm>
            <a:custGeom>
              <a:avLst/>
              <a:gdLst/>
              <a:ahLst/>
              <a:cxnLst/>
              <a:rect l="l" t="t" r="r" b="b"/>
              <a:pathLst>
                <a:path w="33953" h="6201" extrusionOk="0">
                  <a:moveTo>
                    <a:pt x="33952" y="4711"/>
                  </a:moveTo>
                  <a:cubicBezTo>
                    <a:pt x="33517" y="4860"/>
                    <a:pt x="33064" y="5002"/>
                    <a:pt x="32593" y="5137"/>
                  </a:cubicBezTo>
                  <a:lnTo>
                    <a:pt x="32593" y="5137"/>
                  </a:lnTo>
                  <a:cubicBezTo>
                    <a:pt x="33064" y="5008"/>
                    <a:pt x="33517" y="4867"/>
                    <a:pt x="33952" y="4711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945" y="790"/>
                    <a:pt x="4012" y="1520"/>
                    <a:pt x="6201" y="2249"/>
                  </a:cubicBezTo>
                  <a:cubicBezTo>
                    <a:pt x="11702" y="4104"/>
                    <a:pt x="17934" y="6201"/>
                    <a:pt x="24681" y="6201"/>
                  </a:cubicBezTo>
                  <a:cubicBezTo>
                    <a:pt x="26171" y="6201"/>
                    <a:pt x="27660" y="6079"/>
                    <a:pt x="29058" y="5897"/>
                  </a:cubicBezTo>
                  <a:cubicBezTo>
                    <a:pt x="30347" y="5707"/>
                    <a:pt x="31519" y="5443"/>
                    <a:pt x="32593" y="5137"/>
                  </a:cubicBezTo>
                  <a:lnTo>
                    <a:pt x="32593" y="5137"/>
                  </a:lnTo>
                  <a:cubicBezTo>
                    <a:pt x="31684" y="5385"/>
                    <a:pt x="30708" y="5585"/>
                    <a:pt x="29666" y="5745"/>
                  </a:cubicBezTo>
                  <a:cubicBezTo>
                    <a:pt x="28177" y="5958"/>
                    <a:pt x="26657" y="6049"/>
                    <a:pt x="25107" y="6049"/>
                  </a:cubicBezTo>
                  <a:cubicBezTo>
                    <a:pt x="18207" y="6049"/>
                    <a:pt x="11824" y="3891"/>
                    <a:pt x="6231" y="1976"/>
                  </a:cubicBezTo>
                  <a:cubicBezTo>
                    <a:pt x="4043" y="1246"/>
                    <a:pt x="1976" y="547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2989660" y="4083818"/>
              <a:ext cx="3480321" cy="340958"/>
            </a:xfrm>
            <a:custGeom>
              <a:avLst/>
              <a:gdLst/>
              <a:ahLst/>
              <a:cxnLst/>
              <a:rect l="l" t="t" r="r" b="b"/>
              <a:pathLst>
                <a:path w="40549" h="8603" extrusionOk="0">
                  <a:moveTo>
                    <a:pt x="10122" y="0"/>
                  </a:moveTo>
                  <a:cubicBezTo>
                    <a:pt x="5715" y="0"/>
                    <a:pt x="2888" y="1003"/>
                    <a:pt x="1" y="2098"/>
                  </a:cubicBezTo>
                  <a:cubicBezTo>
                    <a:pt x="1186" y="1672"/>
                    <a:pt x="2432" y="1277"/>
                    <a:pt x="3800" y="973"/>
                  </a:cubicBezTo>
                  <a:cubicBezTo>
                    <a:pt x="5502" y="578"/>
                    <a:pt x="7235" y="396"/>
                    <a:pt x="9119" y="396"/>
                  </a:cubicBezTo>
                  <a:cubicBezTo>
                    <a:pt x="9697" y="396"/>
                    <a:pt x="10274" y="396"/>
                    <a:pt x="10821" y="426"/>
                  </a:cubicBezTo>
                  <a:cubicBezTo>
                    <a:pt x="18876" y="882"/>
                    <a:pt x="23223" y="2766"/>
                    <a:pt x="28269" y="4955"/>
                  </a:cubicBezTo>
                  <a:cubicBezTo>
                    <a:pt x="31004" y="6140"/>
                    <a:pt x="33861" y="7386"/>
                    <a:pt x="37570" y="8481"/>
                  </a:cubicBezTo>
                  <a:lnTo>
                    <a:pt x="37904" y="8602"/>
                  </a:lnTo>
                  <a:lnTo>
                    <a:pt x="40548" y="8602"/>
                  </a:lnTo>
                  <a:cubicBezTo>
                    <a:pt x="39849" y="8329"/>
                    <a:pt x="39150" y="8116"/>
                    <a:pt x="38421" y="7934"/>
                  </a:cubicBezTo>
                  <a:cubicBezTo>
                    <a:pt x="34804" y="6870"/>
                    <a:pt x="32038" y="5654"/>
                    <a:pt x="29302" y="4499"/>
                  </a:cubicBezTo>
                  <a:cubicBezTo>
                    <a:pt x="24226" y="2341"/>
                    <a:pt x="19879" y="456"/>
                    <a:pt x="11794" y="61"/>
                  </a:cubicBezTo>
                  <a:cubicBezTo>
                    <a:pt x="11217" y="0"/>
                    <a:pt x="10639" y="0"/>
                    <a:pt x="1012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0" y="4311500"/>
              <a:ext cx="928766" cy="110852"/>
            </a:xfrm>
            <a:custGeom>
              <a:avLst/>
              <a:gdLst/>
              <a:ahLst/>
              <a:cxnLst/>
              <a:rect l="l" t="t" r="r" b="b"/>
              <a:pathLst>
                <a:path w="10821" h="2797" extrusionOk="0">
                  <a:moveTo>
                    <a:pt x="0" y="0"/>
                  </a:moveTo>
                  <a:lnTo>
                    <a:pt x="0" y="304"/>
                  </a:lnTo>
                  <a:cubicBezTo>
                    <a:pt x="1246" y="608"/>
                    <a:pt x="2584" y="973"/>
                    <a:pt x="3952" y="1338"/>
                  </a:cubicBezTo>
                  <a:cubicBezTo>
                    <a:pt x="5775" y="1824"/>
                    <a:pt x="7629" y="2371"/>
                    <a:pt x="9575" y="2797"/>
                  </a:cubicBezTo>
                  <a:lnTo>
                    <a:pt x="10821" y="2797"/>
                  </a:lnTo>
                  <a:cubicBezTo>
                    <a:pt x="8389" y="2341"/>
                    <a:pt x="6110" y="1672"/>
                    <a:pt x="3982" y="1064"/>
                  </a:cubicBezTo>
                  <a:cubicBezTo>
                    <a:pt x="2614" y="699"/>
                    <a:pt x="1277" y="304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5150" y="4135616"/>
              <a:ext cx="5650876" cy="284324"/>
            </a:xfrm>
            <a:custGeom>
              <a:avLst/>
              <a:gdLst/>
              <a:ahLst/>
              <a:cxnLst/>
              <a:rect l="l" t="t" r="r" b="b"/>
              <a:pathLst>
                <a:path w="65838" h="7174" extrusionOk="0">
                  <a:moveTo>
                    <a:pt x="32000" y="2578"/>
                  </a:moveTo>
                  <a:cubicBezTo>
                    <a:pt x="31770" y="2660"/>
                    <a:pt x="31540" y="2743"/>
                    <a:pt x="31308" y="2827"/>
                  </a:cubicBezTo>
                  <a:cubicBezTo>
                    <a:pt x="30507" y="3109"/>
                    <a:pt x="29702" y="3391"/>
                    <a:pt x="28858" y="3652"/>
                  </a:cubicBezTo>
                  <a:lnTo>
                    <a:pt x="28858" y="3652"/>
                  </a:lnTo>
                  <a:cubicBezTo>
                    <a:pt x="29966" y="3320"/>
                    <a:pt x="30990" y="2943"/>
                    <a:pt x="32000" y="2578"/>
                  </a:cubicBezTo>
                  <a:close/>
                  <a:moveTo>
                    <a:pt x="1" y="0"/>
                  </a:moveTo>
                  <a:lnTo>
                    <a:pt x="1" y="304"/>
                  </a:lnTo>
                  <a:cubicBezTo>
                    <a:pt x="1612" y="730"/>
                    <a:pt x="3253" y="1216"/>
                    <a:pt x="4986" y="1763"/>
                  </a:cubicBezTo>
                  <a:cubicBezTo>
                    <a:pt x="9697" y="3192"/>
                    <a:pt x="15016" y="4864"/>
                    <a:pt x="20792" y="4864"/>
                  </a:cubicBezTo>
                  <a:cubicBezTo>
                    <a:pt x="21886" y="4864"/>
                    <a:pt x="23010" y="4803"/>
                    <a:pt x="24074" y="4681"/>
                  </a:cubicBezTo>
                  <a:cubicBezTo>
                    <a:pt x="25890" y="4471"/>
                    <a:pt x="27429" y="4093"/>
                    <a:pt x="28858" y="3652"/>
                  </a:cubicBezTo>
                  <a:lnTo>
                    <a:pt x="28858" y="3652"/>
                  </a:lnTo>
                  <a:cubicBezTo>
                    <a:pt x="27590" y="4032"/>
                    <a:pt x="26212" y="4353"/>
                    <a:pt x="24621" y="4529"/>
                  </a:cubicBezTo>
                  <a:cubicBezTo>
                    <a:pt x="23527" y="4651"/>
                    <a:pt x="22342" y="4712"/>
                    <a:pt x="21217" y="4712"/>
                  </a:cubicBezTo>
                  <a:cubicBezTo>
                    <a:pt x="15290" y="4712"/>
                    <a:pt x="9849" y="3010"/>
                    <a:pt x="5016" y="1490"/>
                  </a:cubicBezTo>
                  <a:cubicBezTo>
                    <a:pt x="3284" y="943"/>
                    <a:pt x="1612" y="426"/>
                    <a:pt x="1" y="0"/>
                  </a:cubicBezTo>
                  <a:close/>
                  <a:moveTo>
                    <a:pt x="41917" y="487"/>
                  </a:moveTo>
                  <a:cubicBezTo>
                    <a:pt x="37661" y="487"/>
                    <a:pt x="34956" y="1490"/>
                    <a:pt x="32068" y="2554"/>
                  </a:cubicBezTo>
                  <a:cubicBezTo>
                    <a:pt x="32046" y="2562"/>
                    <a:pt x="32023" y="2570"/>
                    <a:pt x="32000" y="2578"/>
                  </a:cubicBezTo>
                  <a:lnTo>
                    <a:pt x="32000" y="2578"/>
                  </a:lnTo>
                  <a:cubicBezTo>
                    <a:pt x="34609" y="1647"/>
                    <a:pt x="37175" y="851"/>
                    <a:pt x="40974" y="851"/>
                  </a:cubicBezTo>
                  <a:cubicBezTo>
                    <a:pt x="41613" y="851"/>
                    <a:pt x="42251" y="882"/>
                    <a:pt x="42950" y="912"/>
                  </a:cubicBezTo>
                  <a:cubicBezTo>
                    <a:pt x="50853" y="1459"/>
                    <a:pt x="55017" y="3344"/>
                    <a:pt x="59880" y="5502"/>
                  </a:cubicBezTo>
                  <a:cubicBezTo>
                    <a:pt x="61096" y="6079"/>
                    <a:pt x="62403" y="6627"/>
                    <a:pt x="63741" y="7174"/>
                  </a:cubicBezTo>
                  <a:lnTo>
                    <a:pt x="65838" y="7174"/>
                  </a:lnTo>
                  <a:cubicBezTo>
                    <a:pt x="63984" y="6535"/>
                    <a:pt x="62373" y="5806"/>
                    <a:pt x="60792" y="5137"/>
                  </a:cubicBezTo>
                  <a:cubicBezTo>
                    <a:pt x="55899" y="2979"/>
                    <a:pt x="51674" y="1064"/>
                    <a:pt x="43771" y="578"/>
                  </a:cubicBezTo>
                  <a:cubicBezTo>
                    <a:pt x="43132" y="547"/>
                    <a:pt x="42524" y="487"/>
                    <a:pt x="41917" y="487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2791396" y="4133199"/>
              <a:ext cx="3109878" cy="290348"/>
            </a:xfrm>
            <a:custGeom>
              <a:avLst/>
              <a:gdLst/>
              <a:ahLst/>
              <a:cxnLst/>
              <a:rect l="l" t="t" r="r" b="b"/>
              <a:pathLst>
                <a:path w="36233" h="7326" extrusionOk="0">
                  <a:moveTo>
                    <a:pt x="10396" y="1"/>
                  </a:moveTo>
                  <a:cubicBezTo>
                    <a:pt x="5988" y="1"/>
                    <a:pt x="3222" y="1004"/>
                    <a:pt x="244" y="2128"/>
                  </a:cubicBezTo>
                  <a:cubicBezTo>
                    <a:pt x="183" y="2159"/>
                    <a:pt x="61" y="2189"/>
                    <a:pt x="0" y="2219"/>
                  </a:cubicBezTo>
                  <a:cubicBezTo>
                    <a:pt x="2614" y="1277"/>
                    <a:pt x="5381" y="365"/>
                    <a:pt x="9454" y="365"/>
                  </a:cubicBezTo>
                  <a:cubicBezTo>
                    <a:pt x="10061" y="365"/>
                    <a:pt x="10669" y="396"/>
                    <a:pt x="11308" y="457"/>
                  </a:cubicBezTo>
                  <a:cubicBezTo>
                    <a:pt x="19271" y="943"/>
                    <a:pt x="23527" y="2827"/>
                    <a:pt x="28420" y="5016"/>
                  </a:cubicBezTo>
                  <a:cubicBezTo>
                    <a:pt x="30153" y="5776"/>
                    <a:pt x="31946" y="6566"/>
                    <a:pt x="33952" y="7326"/>
                  </a:cubicBezTo>
                  <a:lnTo>
                    <a:pt x="36232" y="7326"/>
                  </a:lnTo>
                  <a:cubicBezTo>
                    <a:pt x="33709" y="6414"/>
                    <a:pt x="31521" y="5472"/>
                    <a:pt x="29393" y="4560"/>
                  </a:cubicBezTo>
                  <a:cubicBezTo>
                    <a:pt x="24469" y="2371"/>
                    <a:pt x="20183" y="517"/>
                    <a:pt x="12220" y="31"/>
                  </a:cubicBezTo>
                  <a:cubicBezTo>
                    <a:pt x="11612" y="1"/>
                    <a:pt x="11004" y="1"/>
                    <a:pt x="10396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2898338" y="4107914"/>
              <a:ext cx="3282053" cy="315633"/>
            </a:xfrm>
            <a:custGeom>
              <a:avLst/>
              <a:gdLst/>
              <a:ahLst/>
              <a:cxnLst/>
              <a:rect l="l" t="t" r="r" b="b"/>
              <a:pathLst>
                <a:path w="38239" h="7964" extrusionOk="0">
                  <a:moveTo>
                    <a:pt x="10183" y="0"/>
                  </a:moveTo>
                  <a:cubicBezTo>
                    <a:pt x="5745" y="0"/>
                    <a:pt x="2919" y="1034"/>
                    <a:pt x="1" y="2189"/>
                  </a:cubicBezTo>
                  <a:cubicBezTo>
                    <a:pt x="2554" y="1277"/>
                    <a:pt x="5290" y="395"/>
                    <a:pt x="9241" y="395"/>
                  </a:cubicBezTo>
                  <a:cubicBezTo>
                    <a:pt x="9819" y="395"/>
                    <a:pt x="10426" y="395"/>
                    <a:pt x="11034" y="426"/>
                  </a:cubicBezTo>
                  <a:cubicBezTo>
                    <a:pt x="19028" y="912"/>
                    <a:pt x="23345" y="2797"/>
                    <a:pt x="28299" y="4985"/>
                  </a:cubicBezTo>
                  <a:cubicBezTo>
                    <a:pt x="30579" y="5988"/>
                    <a:pt x="32919" y="7022"/>
                    <a:pt x="35746" y="7964"/>
                  </a:cubicBezTo>
                  <a:lnTo>
                    <a:pt x="38238" y="7964"/>
                  </a:lnTo>
                  <a:cubicBezTo>
                    <a:pt x="34652" y="6870"/>
                    <a:pt x="31916" y="5684"/>
                    <a:pt x="29272" y="4529"/>
                  </a:cubicBezTo>
                  <a:cubicBezTo>
                    <a:pt x="24256" y="2371"/>
                    <a:pt x="19940" y="517"/>
                    <a:pt x="11946" y="61"/>
                  </a:cubicBezTo>
                  <a:cubicBezTo>
                    <a:pt x="11338" y="0"/>
                    <a:pt x="10761" y="0"/>
                    <a:pt x="1018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0" name="Google Shape;1050;p38"/>
            <p:cNvSpPr/>
            <p:nvPr/>
          </p:nvSpPr>
          <p:spPr>
            <a:xfrm>
              <a:off x="0" y="4158484"/>
              <a:ext cx="5418620" cy="265062"/>
            </a:xfrm>
            <a:custGeom>
              <a:avLst/>
              <a:gdLst/>
              <a:ahLst/>
              <a:cxnLst/>
              <a:rect l="l" t="t" r="r" b="b"/>
              <a:pathLst>
                <a:path w="63132" h="6688" extrusionOk="0">
                  <a:moveTo>
                    <a:pt x="0" y="1"/>
                  </a:moveTo>
                  <a:lnTo>
                    <a:pt x="0" y="305"/>
                  </a:lnTo>
                  <a:cubicBezTo>
                    <a:pt x="1520" y="670"/>
                    <a:pt x="3161" y="1186"/>
                    <a:pt x="4833" y="1703"/>
                  </a:cubicBezTo>
                  <a:cubicBezTo>
                    <a:pt x="9453" y="3101"/>
                    <a:pt x="14651" y="4743"/>
                    <a:pt x="20335" y="4743"/>
                  </a:cubicBezTo>
                  <a:cubicBezTo>
                    <a:pt x="21399" y="4743"/>
                    <a:pt x="22462" y="4682"/>
                    <a:pt x="23466" y="4591"/>
                  </a:cubicBezTo>
                  <a:cubicBezTo>
                    <a:pt x="26292" y="4287"/>
                    <a:pt x="28450" y="3527"/>
                    <a:pt x="30578" y="2797"/>
                  </a:cubicBezTo>
                  <a:cubicBezTo>
                    <a:pt x="33344" y="1855"/>
                    <a:pt x="35989" y="943"/>
                    <a:pt x="39970" y="943"/>
                  </a:cubicBezTo>
                  <a:cubicBezTo>
                    <a:pt x="40609" y="943"/>
                    <a:pt x="41308" y="974"/>
                    <a:pt x="42007" y="1034"/>
                  </a:cubicBezTo>
                  <a:cubicBezTo>
                    <a:pt x="49849" y="1581"/>
                    <a:pt x="54013" y="3466"/>
                    <a:pt x="58816" y="5654"/>
                  </a:cubicBezTo>
                  <a:cubicBezTo>
                    <a:pt x="59576" y="5989"/>
                    <a:pt x="60336" y="6354"/>
                    <a:pt x="61126" y="6688"/>
                  </a:cubicBezTo>
                  <a:lnTo>
                    <a:pt x="63132" y="6688"/>
                  </a:lnTo>
                  <a:cubicBezTo>
                    <a:pt x="61977" y="6141"/>
                    <a:pt x="60852" y="5654"/>
                    <a:pt x="59758" y="5199"/>
                  </a:cubicBezTo>
                  <a:cubicBezTo>
                    <a:pt x="54925" y="3040"/>
                    <a:pt x="50761" y="1126"/>
                    <a:pt x="42888" y="609"/>
                  </a:cubicBezTo>
                  <a:cubicBezTo>
                    <a:pt x="42189" y="548"/>
                    <a:pt x="41551" y="518"/>
                    <a:pt x="40943" y="518"/>
                  </a:cubicBezTo>
                  <a:cubicBezTo>
                    <a:pt x="36840" y="518"/>
                    <a:pt x="34195" y="1490"/>
                    <a:pt x="31368" y="2463"/>
                  </a:cubicBezTo>
                  <a:cubicBezTo>
                    <a:pt x="29210" y="3223"/>
                    <a:pt x="27022" y="4013"/>
                    <a:pt x="24073" y="4378"/>
                  </a:cubicBezTo>
                  <a:cubicBezTo>
                    <a:pt x="23010" y="4469"/>
                    <a:pt x="21885" y="4560"/>
                    <a:pt x="20791" y="4560"/>
                  </a:cubicBezTo>
                  <a:cubicBezTo>
                    <a:pt x="14955" y="4560"/>
                    <a:pt x="9605" y="2888"/>
                    <a:pt x="4894" y="1429"/>
                  </a:cubicBezTo>
                  <a:cubicBezTo>
                    <a:pt x="3192" y="913"/>
                    <a:pt x="1550" y="426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1" name="Google Shape;1051;p38"/>
            <p:cNvSpPr/>
            <p:nvPr/>
          </p:nvSpPr>
          <p:spPr>
            <a:xfrm>
              <a:off x="2575" y="4291010"/>
              <a:ext cx="1163597" cy="132531"/>
            </a:xfrm>
            <a:custGeom>
              <a:avLst/>
              <a:gdLst/>
              <a:ahLst/>
              <a:cxnLst/>
              <a:rect l="l" t="t" r="r" b="b"/>
              <a:pathLst>
                <a:path w="13557" h="3344" extrusionOk="0">
                  <a:moveTo>
                    <a:pt x="0" y="0"/>
                  </a:moveTo>
                  <a:lnTo>
                    <a:pt x="0" y="304"/>
                  </a:lnTo>
                  <a:cubicBezTo>
                    <a:pt x="1307" y="608"/>
                    <a:pt x="2675" y="973"/>
                    <a:pt x="4073" y="1399"/>
                  </a:cubicBezTo>
                  <a:cubicBezTo>
                    <a:pt x="6536" y="2098"/>
                    <a:pt x="9241" y="2858"/>
                    <a:pt x="12098" y="3344"/>
                  </a:cubicBezTo>
                  <a:lnTo>
                    <a:pt x="13557" y="3344"/>
                  </a:lnTo>
                  <a:cubicBezTo>
                    <a:pt x="10153" y="2858"/>
                    <a:pt x="6991" y="1946"/>
                    <a:pt x="4104" y="1095"/>
                  </a:cubicBezTo>
                  <a:cubicBezTo>
                    <a:pt x="2706" y="669"/>
                    <a:pt x="1277" y="304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2" name="Google Shape;1052;p38"/>
            <p:cNvSpPr/>
            <p:nvPr/>
          </p:nvSpPr>
          <p:spPr>
            <a:xfrm>
              <a:off x="5150" y="4224747"/>
              <a:ext cx="4769144" cy="200025"/>
            </a:xfrm>
            <a:custGeom>
              <a:avLst/>
              <a:gdLst/>
              <a:ahLst/>
              <a:cxnLst/>
              <a:rect l="l" t="t" r="r" b="b"/>
              <a:pathLst>
                <a:path w="55565" h="5047" extrusionOk="0">
                  <a:moveTo>
                    <a:pt x="1" y="1"/>
                  </a:moveTo>
                  <a:lnTo>
                    <a:pt x="1" y="305"/>
                  </a:lnTo>
                  <a:cubicBezTo>
                    <a:pt x="1429" y="639"/>
                    <a:pt x="2888" y="1095"/>
                    <a:pt x="4469" y="1551"/>
                  </a:cubicBezTo>
                  <a:cubicBezTo>
                    <a:pt x="8816" y="2858"/>
                    <a:pt x="13770" y="4286"/>
                    <a:pt x="19089" y="4286"/>
                  </a:cubicBezTo>
                  <a:cubicBezTo>
                    <a:pt x="20001" y="4286"/>
                    <a:pt x="20913" y="4256"/>
                    <a:pt x="21825" y="4165"/>
                  </a:cubicBezTo>
                  <a:cubicBezTo>
                    <a:pt x="24439" y="3922"/>
                    <a:pt x="26506" y="3253"/>
                    <a:pt x="28482" y="2645"/>
                  </a:cubicBezTo>
                  <a:cubicBezTo>
                    <a:pt x="31004" y="1855"/>
                    <a:pt x="33436" y="1095"/>
                    <a:pt x="36992" y="1095"/>
                  </a:cubicBezTo>
                  <a:cubicBezTo>
                    <a:pt x="37692" y="1095"/>
                    <a:pt x="38451" y="1125"/>
                    <a:pt x="39211" y="1216"/>
                  </a:cubicBezTo>
                  <a:cubicBezTo>
                    <a:pt x="45716" y="1733"/>
                    <a:pt x="49607" y="3192"/>
                    <a:pt x="53649" y="5046"/>
                  </a:cubicBezTo>
                  <a:lnTo>
                    <a:pt x="55564" y="5046"/>
                  </a:lnTo>
                  <a:cubicBezTo>
                    <a:pt x="51187" y="3010"/>
                    <a:pt x="47205" y="1338"/>
                    <a:pt x="40062" y="761"/>
                  </a:cubicBezTo>
                  <a:cubicBezTo>
                    <a:pt x="39333" y="669"/>
                    <a:pt x="38603" y="669"/>
                    <a:pt x="37935" y="669"/>
                  </a:cubicBezTo>
                  <a:cubicBezTo>
                    <a:pt x="34287" y="669"/>
                    <a:pt x="31825" y="1490"/>
                    <a:pt x="29242" y="2341"/>
                  </a:cubicBezTo>
                  <a:cubicBezTo>
                    <a:pt x="27205" y="3010"/>
                    <a:pt x="25077" y="3679"/>
                    <a:pt x="22402" y="3982"/>
                  </a:cubicBezTo>
                  <a:cubicBezTo>
                    <a:pt x="21430" y="4104"/>
                    <a:pt x="20457" y="4134"/>
                    <a:pt x="19515" y="4134"/>
                  </a:cubicBezTo>
                  <a:cubicBezTo>
                    <a:pt x="14044" y="4134"/>
                    <a:pt x="8968" y="2615"/>
                    <a:pt x="4499" y="1277"/>
                  </a:cubicBezTo>
                  <a:cubicBezTo>
                    <a:pt x="2949" y="821"/>
                    <a:pt x="1429" y="365"/>
                    <a:pt x="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3" name="Google Shape;1053;p38"/>
            <p:cNvSpPr/>
            <p:nvPr/>
          </p:nvSpPr>
          <p:spPr>
            <a:xfrm>
              <a:off x="0" y="4268103"/>
              <a:ext cx="4338621" cy="153061"/>
            </a:xfrm>
            <a:custGeom>
              <a:avLst/>
              <a:gdLst/>
              <a:ahLst/>
              <a:cxnLst/>
              <a:rect l="l" t="t" r="r" b="b"/>
              <a:pathLst>
                <a:path w="50549" h="3862" extrusionOk="0">
                  <a:moveTo>
                    <a:pt x="0" y="1"/>
                  </a:moveTo>
                  <a:lnTo>
                    <a:pt x="0" y="305"/>
                  </a:lnTo>
                  <a:cubicBezTo>
                    <a:pt x="1307" y="639"/>
                    <a:pt x="2736" y="1034"/>
                    <a:pt x="4164" y="1460"/>
                  </a:cubicBezTo>
                  <a:cubicBezTo>
                    <a:pt x="7629" y="2433"/>
                    <a:pt x="11429" y="3527"/>
                    <a:pt x="15532" y="3861"/>
                  </a:cubicBezTo>
                  <a:lnTo>
                    <a:pt x="20821" y="3861"/>
                  </a:lnTo>
                  <a:cubicBezTo>
                    <a:pt x="23192" y="3648"/>
                    <a:pt x="25137" y="3071"/>
                    <a:pt x="27022" y="2554"/>
                  </a:cubicBezTo>
                  <a:cubicBezTo>
                    <a:pt x="29453" y="1825"/>
                    <a:pt x="31733" y="1186"/>
                    <a:pt x="34955" y="1186"/>
                  </a:cubicBezTo>
                  <a:cubicBezTo>
                    <a:pt x="35715" y="1186"/>
                    <a:pt x="36505" y="1217"/>
                    <a:pt x="37296" y="1278"/>
                  </a:cubicBezTo>
                  <a:cubicBezTo>
                    <a:pt x="42463" y="1733"/>
                    <a:pt x="45806" y="2767"/>
                    <a:pt x="48603" y="3861"/>
                  </a:cubicBezTo>
                  <a:lnTo>
                    <a:pt x="50548" y="3861"/>
                  </a:lnTo>
                  <a:cubicBezTo>
                    <a:pt x="47022" y="2402"/>
                    <a:pt x="43527" y="1369"/>
                    <a:pt x="38268" y="913"/>
                  </a:cubicBezTo>
                  <a:cubicBezTo>
                    <a:pt x="37448" y="852"/>
                    <a:pt x="36688" y="791"/>
                    <a:pt x="35989" y="791"/>
                  </a:cubicBezTo>
                  <a:cubicBezTo>
                    <a:pt x="32615" y="791"/>
                    <a:pt x="30274" y="1521"/>
                    <a:pt x="27812" y="2281"/>
                  </a:cubicBezTo>
                  <a:cubicBezTo>
                    <a:pt x="25867" y="2888"/>
                    <a:pt x="23861" y="3496"/>
                    <a:pt x="21277" y="3740"/>
                  </a:cubicBezTo>
                  <a:cubicBezTo>
                    <a:pt x="20396" y="3800"/>
                    <a:pt x="19514" y="3831"/>
                    <a:pt x="18633" y="3831"/>
                  </a:cubicBezTo>
                  <a:cubicBezTo>
                    <a:pt x="13405" y="3831"/>
                    <a:pt x="8511" y="2433"/>
                    <a:pt x="4195" y="1186"/>
                  </a:cubicBezTo>
                  <a:cubicBezTo>
                    <a:pt x="2736" y="761"/>
                    <a:pt x="1307" y="335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4" name="Google Shape;1054;p38"/>
            <p:cNvSpPr/>
            <p:nvPr/>
          </p:nvSpPr>
          <p:spPr>
            <a:xfrm>
              <a:off x="2575" y="4247654"/>
              <a:ext cx="4555170" cy="175889"/>
            </a:xfrm>
            <a:custGeom>
              <a:avLst/>
              <a:gdLst/>
              <a:ahLst/>
              <a:cxnLst/>
              <a:rect l="l" t="t" r="r" b="b"/>
              <a:pathLst>
                <a:path w="53072" h="4438" extrusionOk="0">
                  <a:moveTo>
                    <a:pt x="0" y="0"/>
                  </a:moveTo>
                  <a:lnTo>
                    <a:pt x="0" y="304"/>
                  </a:lnTo>
                  <a:cubicBezTo>
                    <a:pt x="1368" y="638"/>
                    <a:pt x="2827" y="1064"/>
                    <a:pt x="4347" y="1459"/>
                  </a:cubicBezTo>
                  <a:cubicBezTo>
                    <a:pt x="8633" y="2736"/>
                    <a:pt x="13466" y="4134"/>
                    <a:pt x="18663" y="4134"/>
                  </a:cubicBezTo>
                  <a:cubicBezTo>
                    <a:pt x="19545" y="4134"/>
                    <a:pt x="20396" y="4104"/>
                    <a:pt x="21247" y="4012"/>
                  </a:cubicBezTo>
                  <a:cubicBezTo>
                    <a:pt x="23800" y="3800"/>
                    <a:pt x="25806" y="3192"/>
                    <a:pt x="27752" y="2584"/>
                  </a:cubicBezTo>
                  <a:cubicBezTo>
                    <a:pt x="30244" y="1824"/>
                    <a:pt x="32615" y="1094"/>
                    <a:pt x="35989" y="1094"/>
                  </a:cubicBezTo>
                  <a:cubicBezTo>
                    <a:pt x="36718" y="1094"/>
                    <a:pt x="37509" y="1125"/>
                    <a:pt x="38269" y="1216"/>
                  </a:cubicBezTo>
                  <a:cubicBezTo>
                    <a:pt x="43801" y="1702"/>
                    <a:pt x="47418" y="2797"/>
                    <a:pt x="51156" y="4438"/>
                  </a:cubicBezTo>
                  <a:lnTo>
                    <a:pt x="53071" y="4438"/>
                  </a:lnTo>
                  <a:cubicBezTo>
                    <a:pt x="49211" y="2675"/>
                    <a:pt x="45412" y="1307"/>
                    <a:pt x="39181" y="821"/>
                  </a:cubicBezTo>
                  <a:cubicBezTo>
                    <a:pt x="38421" y="760"/>
                    <a:pt x="37691" y="760"/>
                    <a:pt x="36962" y="760"/>
                  </a:cubicBezTo>
                  <a:cubicBezTo>
                    <a:pt x="33466" y="760"/>
                    <a:pt x="31065" y="1520"/>
                    <a:pt x="28542" y="2310"/>
                  </a:cubicBezTo>
                  <a:cubicBezTo>
                    <a:pt x="26566" y="2949"/>
                    <a:pt x="24499" y="3587"/>
                    <a:pt x="21855" y="3830"/>
                  </a:cubicBezTo>
                  <a:cubicBezTo>
                    <a:pt x="20943" y="3891"/>
                    <a:pt x="20031" y="3982"/>
                    <a:pt x="19089" y="3982"/>
                  </a:cubicBezTo>
                  <a:cubicBezTo>
                    <a:pt x="13709" y="3982"/>
                    <a:pt x="8754" y="2493"/>
                    <a:pt x="4377" y="1216"/>
                  </a:cubicBezTo>
                  <a:cubicBezTo>
                    <a:pt x="2858" y="760"/>
                    <a:pt x="1399" y="335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5" name="Google Shape;1055;p38"/>
            <p:cNvSpPr/>
            <p:nvPr/>
          </p:nvSpPr>
          <p:spPr>
            <a:xfrm>
              <a:off x="5150" y="4182579"/>
              <a:ext cx="5191771" cy="238588"/>
            </a:xfrm>
            <a:custGeom>
              <a:avLst/>
              <a:gdLst/>
              <a:ahLst/>
              <a:cxnLst/>
              <a:rect l="l" t="t" r="r" b="b"/>
              <a:pathLst>
                <a:path w="60489" h="6020" extrusionOk="0">
                  <a:moveTo>
                    <a:pt x="30707" y="2409"/>
                  </a:moveTo>
                  <a:lnTo>
                    <a:pt x="30707" y="2409"/>
                  </a:lnTo>
                  <a:cubicBezTo>
                    <a:pt x="30578" y="2451"/>
                    <a:pt x="30450" y="2494"/>
                    <a:pt x="30321" y="2537"/>
                  </a:cubicBezTo>
                  <a:lnTo>
                    <a:pt x="30321" y="2537"/>
                  </a:lnTo>
                  <a:cubicBezTo>
                    <a:pt x="30428" y="2502"/>
                    <a:pt x="30534" y="2467"/>
                    <a:pt x="30640" y="2432"/>
                  </a:cubicBezTo>
                  <a:cubicBezTo>
                    <a:pt x="30662" y="2424"/>
                    <a:pt x="30684" y="2417"/>
                    <a:pt x="30707" y="2409"/>
                  </a:cubicBezTo>
                  <a:close/>
                  <a:moveTo>
                    <a:pt x="1" y="1"/>
                  </a:moveTo>
                  <a:lnTo>
                    <a:pt x="1" y="305"/>
                  </a:lnTo>
                  <a:cubicBezTo>
                    <a:pt x="1490" y="670"/>
                    <a:pt x="3071" y="1125"/>
                    <a:pt x="4712" y="1612"/>
                  </a:cubicBezTo>
                  <a:cubicBezTo>
                    <a:pt x="9272" y="2980"/>
                    <a:pt x="14408" y="4560"/>
                    <a:pt x="19971" y="4560"/>
                  </a:cubicBezTo>
                  <a:cubicBezTo>
                    <a:pt x="20974" y="4560"/>
                    <a:pt x="21977" y="4499"/>
                    <a:pt x="22950" y="4408"/>
                  </a:cubicBezTo>
                  <a:cubicBezTo>
                    <a:pt x="25746" y="4104"/>
                    <a:pt x="27813" y="3405"/>
                    <a:pt x="29910" y="2676"/>
                  </a:cubicBezTo>
                  <a:cubicBezTo>
                    <a:pt x="30048" y="2629"/>
                    <a:pt x="30185" y="2583"/>
                    <a:pt x="30321" y="2537"/>
                  </a:cubicBezTo>
                  <a:lnTo>
                    <a:pt x="30321" y="2537"/>
                  </a:lnTo>
                  <a:cubicBezTo>
                    <a:pt x="28293" y="3206"/>
                    <a:pt x="26183" y="3907"/>
                    <a:pt x="23497" y="4195"/>
                  </a:cubicBezTo>
                  <a:cubicBezTo>
                    <a:pt x="22463" y="4317"/>
                    <a:pt x="21399" y="4408"/>
                    <a:pt x="20336" y="4408"/>
                  </a:cubicBezTo>
                  <a:cubicBezTo>
                    <a:pt x="14652" y="4408"/>
                    <a:pt x="9393" y="2797"/>
                    <a:pt x="4743" y="1369"/>
                  </a:cubicBezTo>
                  <a:cubicBezTo>
                    <a:pt x="3132" y="852"/>
                    <a:pt x="1521" y="366"/>
                    <a:pt x="1" y="1"/>
                  </a:cubicBezTo>
                  <a:close/>
                  <a:moveTo>
                    <a:pt x="39910" y="548"/>
                  </a:moveTo>
                  <a:cubicBezTo>
                    <a:pt x="35991" y="548"/>
                    <a:pt x="33418" y="1445"/>
                    <a:pt x="30707" y="2409"/>
                  </a:cubicBezTo>
                  <a:lnTo>
                    <a:pt x="30707" y="2409"/>
                  </a:lnTo>
                  <a:cubicBezTo>
                    <a:pt x="33131" y="1604"/>
                    <a:pt x="35546" y="913"/>
                    <a:pt x="38999" y="913"/>
                  </a:cubicBezTo>
                  <a:cubicBezTo>
                    <a:pt x="39667" y="913"/>
                    <a:pt x="40366" y="943"/>
                    <a:pt x="41096" y="973"/>
                  </a:cubicBezTo>
                  <a:cubicBezTo>
                    <a:pt x="48877" y="1551"/>
                    <a:pt x="52981" y="3436"/>
                    <a:pt x="57722" y="5654"/>
                  </a:cubicBezTo>
                  <a:cubicBezTo>
                    <a:pt x="57996" y="5776"/>
                    <a:pt x="58300" y="5928"/>
                    <a:pt x="58573" y="6019"/>
                  </a:cubicBezTo>
                  <a:lnTo>
                    <a:pt x="60488" y="6019"/>
                  </a:lnTo>
                  <a:cubicBezTo>
                    <a:pt x="59820" y="5776"/>
                    <a:pt x="59212" y="5472"/>
                    <a:pt x="58634" y="5229"/>
                  </a:cubicBezTo>
                  <a:cubicBezTo>
                    <a:pt x="53862" y="3071"/>
                    <a:pt x="49698" y="1186"/>
                    <a:pt x="41917" y="639"/>
                  </a:cubicBezTo>
                  <a:cubicBezTo>
                    <a:pt x="41248" y="609"/>
                    <a:pt x="40549" y="548"/>
                    <a:pt x="39910" y="548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6" name="Google Shape;1056;p38"/>
            <p:cNvSpPr/>
            <p:nvPr/>
          </p:nvSpPr>
          <p:spPr>
            <a:xfrm>
              <a:off x="3639295" y="3889863"/>
              <a:ext cx="4946469" cy="533691"/>
            </a:xfrm>
            <a:custGeom>
              <a:avLst/>
              <a:gdLst/>
              <a:ahLst/>
              <a:cxnLst/>
              <a:rect l="l" t="t" r="r" b="b"/>
              <a:pathLst>
                <a:path w="57631" h="13466" extrusionOk="0">
                  <a:moveTo>
                    <a:pt x="10699" y="1"/>
                  </a:moveTo>
                  <a:cubicBezTo>
                    <a:pt x="6049" y="1"/>
                    <a:pt x="2796" y="973"/>
                    <a:pt x="0" y="2098"/>
                  </a:cubicBezTo>
                  <a:cubicBezTo>
                    <a:pt x="2584" y="1156"/>
                    <a:pt x="5532" y="396"/>
                    <a:pt x="9696" y="396"/>
                  </a:cubicBezTo>
                  <a:lnTo>
                    <a:pt x="10699" y="396"/>
                  </a:lnTo>
                  <a:cubicBezTo>
                    <a:pt x="19301" y="669"/>
                    <a:pt x="24225" y="2584"/>
                    <a:pt x="29484" y="4651"/>
                  </a:cubicBezTo>
                  <a:cubicBezTo>
                    <a:pt x="31824" y="5563"/>
                    <a:pt x="34226" y="6505"/>
                    <a:pt x="37052" y="7356"/>
                  </a:cubicBezTo>
                  <a:lnTo>
                    <a:pt x="38147" y="7660"/>
                  </a:lnTo>
                  <a:cubicBezTo>
                    <a:pt x="45350" y="9788"/>
                    <a:pt x="51186" y="11460"/>
                    <a:pt x="55776" y="13466"/>
                  </a:cubicBezTo>
                  <a:lnTo>
                    <a:pt x="57630" y="13466"/>
                  </a:lnTo>
                  <a:cubicBezTo>
                    <a:pt x="52737" y="11156"/>
                    <a:pt x="46262" y="9241"/>
                    <a:pt x="38207" y="6900"/>
                  </a:cubicBezTo>
                  <a:lnTo>
                    <a:pt x="37843" y="6779"/>
                  </a:lnTo>
                  <a:cubicBezTo>
                    <a:pt x="35138" y="5989"/>
                    <a:pt x="32797" y="5077"/>
                    <a:pt x="30517" y="4195"/>
                  </a:cubicBezTo>
                  <a:cubicBezTo>
                    <a:pt x="25229" y="2128"/>
                    <a:pt x="20244" y="244"/>
                    <a:pt x="1167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7" name="Google Shape;1057;p38"/>
            <p:cNvSpPr/>
            <p:nvPr/>
          </p:nvSpPr>
          <p:spPr>
            <a:xfrm>
              <a:off x="3563594" y="3915148"/>
              <a:ext cx="4810857" cy="509634"/>
            </a:xfrm>
            <a:custGeom>
              <a:avLst/>
              <a:gdLst/>
              <a:ahLst/>
              <a:cxnLst/>
              <a:rect l="l" t="t" r="r" b="b"/>
              <a:pathLst>
                <a:path w="56051" h="12859" extrusionOk="0">
                  <a:moveTo>
                    <a:pt x="10609" y="1"/>
                  </a:moveTo>
                  <a:cubicBezTo>
                    <a:pt x="5958" y="1"/>
                    <a:pt x="2827" y="974"/>
                    <a:pt x="1" y="2068"/>
                  </a:cubicBezTo>
                  <a:cubicBezTo>
                    <a:pt x="2554" y="1126"/>
                    <a:pt x="5502" y="396"/>
                    <a:pt x="9575" y="396"/>
                  </a:cubicBezTo>
                  <a:lnTo>
                    <a:pt x="10669" y="396"/>
                  </a:lnTo>
                  <a:cubicBezTo>
                    <a:pt x="19180" y="670"/>
                    <a:pt x="24104" y="2585"/>
                    <a:pt x="29272" y="4682"/>
                  </a:cubicBezTo>
                  <a:cubicBezTo>
                    <a:pt x="31643" y="5624"/>
                    <a:pt x="34135" y="6627"/>
                    <a:pt x="37053" y="7448"/>
                  </a:cubicBezTo>
                  <a:lnTo>
                    <a:pt x="38846" y="7995"/>
                  </a:lnTo>
                  <a:cubicBezTo>
                    <a:pt x="44956" y="9788"/>
                    <a:pt x="49941" y="11217"/>
                    <a:pt x="54044" y="12858"/>
                  </a:cubicBezTo>
                  <a:lnTo>
                    <a:pt x="56050" y="12858"/>
                  </a:lnTo>
                  <a:cubicBezTo>
                    <a:pt x="51552" y="10883"/>
                    <a:pt x="45928" y="9241"/>
                    <a:pt x="38937" y="7235"/>
                  </a:cubicBezTo>
                  <a:lnTo>
                    <a:pt x="37843" y="6931"/>
                  </a:lnTo>
                  <a:cubicBezTo>
                    <a:pt x="35047" y="6110"/>
                    <a:pt x="32615" y="5138"/>
                    <a:pt x="30275" y="4226"/>
                  </a:cubicBezTo>
                  <a:cubicBezTo>
                    <a:pt x="25077" y="2189"/>
                    <a:pt x="20153" y="244"/>
                    <a:pt x="1164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8" name="Google Shape;1058;p38"/>
            <p:cNvSpPr/>
            <p:nvPr/>
          </p:nvSpPr>
          <p:spPr>
            <a:xfrm>
              <a:off x="3717484" y="3865767"/>
              <a:ext cx="5066545" cy="557788"/>
            </a:xfrm>
            <a:custGeom>
              <a:avLst/>
              <a:gdLst/>
              <a:ahLst/>
              <a:cxnLst/>
              <a:rect l="l" t="t" r="r" b="b"/>
              <a:pathLst>
                <a:path w="59030" h="14074" extrusionOk="0">
                  <a:moveTo>
                    <a:pt x="10852" y="1"/>
                  </a:moveTo>
                  <a:cubicBezTo>
                    <a:pt x="6110" y="1"/>
                    <a:pt x="2858" y="973"/>
                    <a:pt x="1" y="2098"/>
                  </a:cubicBezTo>
                  <a:cubicBezTo>
                    <a:pt x="2615" y="1156"/>
                    <a:pt x="5624" y="396"/>
                    <a:pt x="9788" y="396"/>
                  </a:cubicBezTo>
                  <a:lnTo>
                    <a:pt x="10761" y="396"/>
                  </a:lnTo>
                  <a:cubicBezTo>
                    <a:pt x="19363" y="609"/>
                    <a:pt x="24378" y="2554"/>
                    <a:pt x="29698" y="4621"/>
                  </a:cubicBezTo>
                  <a:cubicBezTo>
                    <a:pt x="31977" y="5472"/>
                    <a:pt x="34348" y="6384"/>
                    <a:pt x="37053" y="7205"/>
                  </a:cubicBezTo>
                  <a:lnTo>
                    <a:pt x="37418" y="7296"/>
                  </a:lnTo>
                  <a:cubicBezTo>
                    <a:pt x="45716" y="9727"/>
                    <a:pt x="52342" y="11673"/>
                    <a:pt x="57327" y="14074"/>
                  </a:cubicBezTo>
                  <a:lnTo>
                    <a:pt x="59029" y="14074"/>
                  </a:lnTo>
                  <a:cubicBezTo>
                    <a:pt x="53741" y="11308"/>
                    <a:pt x="46658" y="9211"/>
                    <a:pt x="37844" y="6627"/>
                  </a:cubicBezTo>
                  <a:cubicBezTo>
                    <a:pt x="35230" y="5867"/>
                    <a:pt x="32950" y="4986"/>
                    <a:pt x="30731" y="4165"/>
                  </a:cubicBezTo>
                  <a:cubicBezTo>
                    <a:pt x="25412" y="2098"/>
                    <a:pt x="20366" y="214"/>
                    <a:pt x="1170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59" name="Google Shape;1059;p38"/>
            <p:cNvSpPr/>
            <p:nvPr/>
          </p:nvSpPr>
          <p:spPr>
            <a:xfrm>
              <a:off x="3482744" y="3940472"/>
              <a:ext cx="4667350" cy="484309"/>
            </a:xfrm>
            <a:custGeom>
              <a:avLst/>
              <a:gdLst/>
              <a:ahLst/>
              <a:cxnLst/>
              <a:rect l="l" t="t" r="r" b="b"/>
              <a:pathLst>
                <a:path w="54379" h="12220" extrusionOk="0">
                  <a:moveTo>
                    <a:pt x="10487" y="0"/>
                  </a:moveTo>
                  <a:cubicBezTo>
                    <a:pt x="5927" y="0"/>
                    <a:pt x="2766" y="943"/>
                    <a:pt x="0" y="2037"/>
                  </a:cubicBezTo>
                  <a:cubicBezTo>
                    <a:pt x="2554" y="1095"/>
                    <a:pt x="5441" y="365"/>
                    <a:pt x="9453" y="365"/>
                  </a:cubicBezTo>
                  <a:cubicBezTo>
                    <a:pt x="9849" y="365"/>
                    <a:pt x="10244" y="365"/>
                    <a:pt x="10669" y="395"/>
                  </a:cubicBezTo>
                  <a:cubicBezTo>
                    <a:pt x="19119" y="699"/>
                    <a:pt x="23983" y="2645"/>
                    <a:pt x="29089" y="4712"/>
                  </a:cubicBezTo>
                  <a:cubicBezTo>
                    <a:pt x="31521" y="5684"/>
                    <a:pt x="34074" y="6718"/>
                    <a:pt x="37113" y="7599"/>
                  </a:cubicBezTo>
                  <a:lnTo>
                    <a:pt x="39545" y="8298"/>
                  </a:lnTo>
                  <a:cubicBezTo>
                    <a:pt x="44378" y="9727"/>
                    <a:pt x="48603" y="10973"/>
                    <a:pt x="52159" y="12219"/>
                  </a:cubicBezTo>
                  <a:lnTo>
                    <a:pt x="54378" y="12219"/>
                  </a:lnTo>
                  <a:cubicBezTo>
                    <a:pt x="50336" y="10639"/>
                    <a:pt x="45563" y="9271"/>
                    <a:pt x="39697" y="7538"/>
                  </a:cubicBezTo>
                  <a:lnTo>
                    <a:pt x="37904" y="7022"/>
                  </a:lnTo>
                  <a:cubicBezTo>
                    <a:pt x="34986" y="6140"/>
                    <a:pt x="32524" y="5198"/>
                    <a:pt x="30122" y="4256"/>
                  </a:cubicBezTo>
                  <a:cubicBezTo>
                    <a:pt x="24955" y="2189"/>
                    <a:pt x="20092" y="243"/>
                    <a:pt x="11611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0" name="Google Shape;1060;p38"/>
            <p:cNvSpPr/>
            <p:nvPr/>
          </p:nvSpPr>
          <p:spPr>
            <a:xfrm>
              <a:off x="4020115" y="3768195"/>
              <a:ext cx="5121304" cy="596350"/>
            </a:xfrm>
            <a:custGeom>
              <a:avLst/>
              <a:gdLst/>
              <a:ahLst/>
              <a:cxnLst/>
              <a:rect l="l" t="t" r="r" b="b"/>
              <a:pathLst>
                <a:path w="59668" h="15047" extrusionOk="0">
                  <a:moveTo>
                    <a:pt x="11430" y="1"/>
                  </a:moveTo>
                  <a:cubicBezTo>
                    <a:pt x="6414" y="1"/>
                    <a:pt x="2980" y="943"/>
                    <a:pt x="1" y="2159"/>
                  </a:cubicBezTo>
                  <a:cubicBezTo>
                    <a:pt x="2736" y="1125"/>
                    <a:pt x="5958" y="365"/>
                    <a:pt x="10427" y="365"/>
                  </a:cubicBezTo>
                  <a:lnTo>
                    <a:pt x="10943" y="365"/>
                  </a:lnTo>
                  <a:cubicBezTo>
                    <a:pt x="19880" y="487"/>
                    <a:pt x="25351" y="2524"/>
                    <a:pt x="30640" y="4438"/>
                  </a:cubicBezTo>
                  <a:cubicBezTo>
                    <a:pt x="32676" y="5198"/>
                    <a:pt x="34774" y="5958"/>
                    <a:pt x="37023" y="6597"/>
                  </a:cubicBezTo>
                  <a:cubicBezTo>
                    <a:pt x="47053" y="9484"/>
                    <a:pt x="54409" y="11825"/>
                    <a:pt x="59668" y="15047"/>
                  </a:cubicBezTo>
                  <a:lnTo>
                    <a:pt x="59668" y="14135"/>
                  </a:lnTo>
                  <a:cubicBezTo>
                    <a:pt x="54379" y="11004"/>
                    <a:pt x="47084" y="8785"/>
                    <a:pt x="37813" y="6080"/>
                  </a:cubicBezTo>
                  <a:cubicBezTo>
                    <a:pt x="35655" y="5472"/>
                    <a:pt x="33618" y="4712"/>
                    <a:pt x="31643" y="4043"/>
                  </a:cubicBezTo>
                  <a:cubicBezTo>
                    <a:pt x="26324" y="2098"/>
                    <a:pt x="20822" y="122"/>
                    <a:pt x="11855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1" name="Google Shape;1061;p38"/>
            <p:cNvSpPr/>
            <p:nvPr/>
          </p:nvSpPr>
          <p:spPr>
            <a:xfrm>
              <a:off x="3080981" y="4058534"/>
              <a:ext cx="3683824" cy="361409"/>
            </a:xfrm>
            <a:custGeom>
              <a:avLst/>
              <a:gdLst/>
              <a:ahLst/>
              <a:cxnLst/>
              <a:rect l="l" t="t" r="r" b="b"/>
              <a:pathLst>
                <a:path w="42920" h="9119" extrusionOk="0">
                  <a:moveTo>
                    <a:pt x="10061" y="0"/>
                  </a:moveTo>
                  <a:cubicBezTo>
                    <a:pt x="5654" y="0"/>
                    <a:pt x="2827" y="973"/>
                    <a:pt x="0" y="2067"/>
                  </a:cubicBezTo>
                  <a:cubicBezTo>
                    <a:pt x="1155" y="1641"/>
                    <a:pt x="2280" y="1246"/>
                    <a:pt x="3587" y="973"/>
                  </a:cubicBezTo>
                  <a:cubicBezTo>
                    <a:pt x="5320" y="547"/>
                    <a:pt x="7143" y="334"/>
                    <a:pt x="9089" y="334"/>
                  </a:cubicBezTo>
                  <a:cubicBezTo>
                    <a:pt x="9605" y="334"/>
                    <a:pt x="10153" y="334"/>
                    <a:pt x="10730" y="395"/>
                  </a:cubicBezTo>
                  <a:cubicBezTo>
                    <a:pt x="18846" y="821"/>
                    <a:pt x="23435" y="2796"/>
                    <a:pt x="28299" y="4863"/>
                  </a:cubicBezTo>
                  <a:cubicBezTo>
                    <a:pt x="31004" y="6018"/>
                    <a:pt x="33831" y="7234"/>
                    <a:pt x="37387" y="8298"/>
                  </a:cubicBezTo>
                  <a:cubicBezTo>
                    <a:pt x="38390" y="8602"/>
                    <a:pt x="39363" y="8876"/>
                    <a:pt x="40305" y="9119"/>
                  </a:cubicBezTo>
                  <a:lnTo>
                    <a:pt x="42919" y="9119"/>
                  </a:lnTo>
                  <a:lnTo>
                    <a:pt x="42706" y="9088"/>
                  </a:lnTo>
                  <a:cubicBezTo>
                    <a:pt x="41278" y="8663"/>
                    <a:pt x="39788" y="8268"/>
                    <a:pt x="38238" y="7751"/>
                  </a:cubicBezTo>
                  <a:cubicBezTo>
                    <a:pt x="34743" y="6748"/>
                    <a:pt x="32007" y="5562"/>
                    <a:pt x="29332" y="4468"/>
                  </a:cubicBezTo>
                  <a:cubicBezTo>
                    <a:pt x="24439" y="2401"/>
                    <a:pt x="19788" y="426"/>
                    <a:pt x="11672" y="61"/>
                  </a:cubicBezTo>
                  <a:cubicBezTo>
                    <a:pt x="11125" y="0"/>
                    <a:pt x="10608" y="0"/>
                    <a:pt x="10061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2" name="Google Shape;1062;p38"/>
            <p:cNvSpPr/>
            <p:nvPr/>
          </p:nvSpPr>
          <p:spPr>
            <a:xfrm>
              <a:off x="3247917" y="4009114"/>
              <a:ext cx="4114261" cy="410830"/>
            </a:xfrm>
            <a:custGeom>
              <a:avLst/>
              <a:gdLst/>
              <a:ahLst/>
              <a:cxnLst/>
              <a:rect l="l" t="t" r="r" b="b"/>
              <a:pathLst>
                <a:path w="47935" h="10366" extrusionOk="0">
                  <a:moveTo>
                    <a:pt x="10183" y="1"/>
                  </a:moveTo>
                  <a:cubicBezTo>
                    <a:pt x="5715" y="1"/>
                    <a:pt x="2797" y="943"/>
                    <a:pt x="1" y="2037"/>
                  </a:cubicBezTo>
                  <a:cubicBezTo>
                    <a:pt x="2493" y="1125"/>
                    <a:pt x="5259" y="366"/>
                    <a:pt x="9211" y="366"/>
                  </a:cubicBezTo>
                  <a:cubicBezTo>
                    <a:pt x="9727" y="366"/>
                    <a:pt x="10214" y="366"/>
                    <a:pt x="10700" y="426"/>
                  </a:cubicBezTo>
                  <a:cubicBezTo>
                    <a:pt x="18937" y="791"/>
                    <a:pt x="23649" y="2736"/>
                    <a:pt x="28633" y="4834"/>
                  </a:cubicBezTo>
                  <a:cubicBezTo>
                    <a:pt x="31217" y="5928"/>
                    <a:pt x="33922" y="7022"/>
                    <a:pt x="37296" y="8025"/>
                  </a:cubicBezTo>
                  <a:cubicBezTo>
                    <a:pt x="38694" y="8451"/>
                    <a:pt x="40093" y="8816"/>
                    <a:pt x="41400" y="9211"/>
                  </a:cubicBezTo>
                  <a:cubicBezTo>
                    <a:pt x="42767" y="9606"/>
                    <a:pt x="44105" y="10001"/>
                    <a:pt x="45351" y="10366"/>
                  </a:cubicBezTo>
                  <a:lnTo>
                    <a:pt x="47935" y="10366"/>
                  </a:lnTo>
                  <a:cubicBezTo>
                    <a:pt x="45898" y="9849"/>
                    <a:pt x="43771" y="9241"/>
                    <a:pt x="41612" y="8603"/>
                  </a:cubicBezTo>
                  <a:lnTo>
                    <a:pt x="41491" y="8542"/>
                  </a:lnTo>
                  <a:cubicBezTo>
                    <a:pt x="40397" y="8208"/>
                    <a:pt x="39242" y="7904"/>
                    <a:pt x="38026" y="7539"/>
                  </a:cubicBezTo>
                  <a:cubicBezTo>
                    <a:pt x="34743" y="6566"/>
                    <a:pt x="32129" y="5472"/>
                    <a:pt x="29545" y="4408"/>
                  </a:cubicBezTo>
                  <a:cubicBezTo>
                    <a:pt x="24530" y="2372"/>
                    <a:pt x="19819" y="366"/>
                    <a:pt x="11581" y="31"/>
                  </a:cubicBezTo>
                  <a:cubicBezTo>
                    <a:pt x="11095" y="1"/>
                    <a:pt x="10639" y="1"/>
                    <a:pt x="1018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3" name="Google Shape;1063;p38"/>
            <p:cNvSpPr/>
            <p:nvPr/>
          </p:nvSpPr>
          <p:spPr>
            <a:xfrm>
              <a:off x="3161831" y="4034438"/>
              <a:ext cx="3902948" cy="386734"/>
            </a:xfrm>
            <a:custGeom>
              <a:avLst/>
              <a:gdLst/>
              <a:ahLst/>
              <a:cxnLst/>
              <a:rect l="l" t="t" r="r" b="b"/>
              <a:pathLst>
                <a:path w="45473" h="9758" extrusionOk="0">
                  <a:moveTo>
                    <a:pt x="10153" y="0"/>
                  </a:moveTo>
                  <a:cubicBezTo>
                    <a:pt x="5745" y="0"/>
                    <a:pt x="2858" y="942"/>
                    <a:pt x="1" y="2067"/>
                  </a:cubicBezTo>
                  <a:cubicBezTo>
                    <a:pt x="2493" y="1155"/>
                    <a:pt x="5259" y="395"/>
                    <a:pt x="9180" y="395"/>
                  </a:cubicBezTo>
                  <a:cubicBezTo>
                    <a:pt x="9666" y="395"/>
                    <a:pt x="10183" y="395"/>
                    <a:pt x="10730" y="426"/>
                  </a:cubicBezTo>
                  <a:cubicBezTo>
                    <a:pt x="18907" y="851"/>
                    <a:pt x="23557" y="2766"/>
                    <a:pt x="28481" y="4863"/>
                  </a:cubicBezTo>
                  <a:cubicBezTo>
                    <a:pt x="31126" y="6018"/>
                    <a:pt x="33861" y="7143"/>
                    <a:pt x="37357" y="8177"/>
                  </a:cubicBezTo>
                  <a:cubicBezTo>
                    <a:pt x="38938" y="8632"/>
                    <a:pt x="40457" y="9088"/>
                    <a:pt x="41916" y="9514"/>
                  </a:cubicBezTo>
                  <a:cubicBezTo>
                    <a:pt x="42220" y="9575"/>
                    <a:pt x="42555" y="9696"/>
                    <a:pt x="42859" y="9757"/>
                  </a:cubicBezTo>
                  <a:lnTo>
                    <a:pt x="45473" y="9757"/>
                  </a:lnTo>
                  <a:cubicBezTo>
                    <a:pt x="44439" y="9484"/>
                    <a:pt x="43375" y="9180"/>
                    <a:pt x="42220" y="8876"/>
                  </a:cubicBezTo>
                  <a:lnTo>
                    <a:pt x="42159" y="8815"/>
                  </a:lnTo>
                  <a:cubicBezTo>
                    <a:pt x="40852" y="8450"/>
                    <a:pt x="39515" y="8055"/>
                    <a:pt x="38147" y="7629"/>
                  </a:cubicBezTo>
                  <a:cubicBezTo>
                    <a:pt x="34773" y="6657"/>
                    <a:pt x="32068" y="5502"/>
                    <a:pt x="29454" y="4438"/>
                  </a:cubicBezTo>
                  <a:cubicBezTo>
                    <a:pt x="24530" y="2401"/>
                    <a:pt x="19849" y="426"/>
                    <a:pt x="11642" y="31"/>
                  </a:cubicBezTo>
                  <a:cubicBezTo>
                    <a:pt x="11156" y="0"/>
                    <a:pt x="10609" y="0"/>
                    <a:pt x="1015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4" name="Google Shape;1064;p38"/>
            <p:cNvSpPr/>
            <p:nvPr/>
          </p:nvSpPr>
          <p:spPr>
            <a:xfrm>
              <a:off x="3326193" y="3986246"/>
              <a:ext cx="4315189" cy="433698"/>
            </a:xfrm>
            <a:custGeom>
              <a:avLst/>
              <a:gdLst/>
              <a:ahLst/>
              <a:cxnLst/>
              <a:rect l="l" t="t" r="r" b="b"/>
              <a:pathLst>
                <a:path w="50276" h="10943" extrusionOk="0">
                  <a:moveTo>
                    <a:pt x="10244" y="0"/>
                  </a:moveTo>
                  <a:cubicBezTo>
                    <a:pt x="5776" y="0"/>
                    <a:pt x="2797" y="973"/>
                    <a:pt x="1" y="2067"/>
                  </a:cubicBezTo>
                  <a:cubicBezTo>
                    <a:pt x="2493" y="1155"/>
                    <a:pt x="5350" y="395"/>
                    <a:pt x="9302" y="395"/>
                  </a:cubicBezTo>
                  <a:cubicBezTo>
                    <a:pt x="9758" y="395"/>
                    <a:pt x="10214" y="395"/>
                    <a:pt x="10700" y="426"/>
                  </a:cubicBezTo>
                  <a:cubicBezTo>
                    <a:pt x="19028" y="760"/>
                    <a:pt x="23770" y="2736"/>
                    <a:pt x="28785" y="4803"/>
                  </a:cubicBezTo>
                  <a:cubicBezTo>
                    <a:pt x="31339" y="5867"/>
                    <a:pt x="34013" y="6931"/>
                    <a:pt x="37235" y="7873"/>
                  </a:cubicBezTo>
                  <a:cubicBezTo>
                    <a:pt x="38451" y="8207"/>
                    <a:pt x="39667" y="8602"/>
                    <a:pt x="40792" y="8906"/>
                  </a:cubicBezTo>
                  <a:cubicBezTo>
                    <a:pt x="43284" y="9636"/>
                    <a:pt x="45625" y="10304"/>
                    <a:pt x="47783" y="10943"/>
                  </a:cubicBezTo>
                  <a:lnTo>
                    <a:pt x="50275" y="10943"/>
                  </a:lnTo>
                  <a:cubicBezTo>
                    <a:pt x="47448" y="10122"/>
                    <a:pt x="44409" y="9241"/>
                    <a:pt x="41004" y="8268"/>
                  </a:cubicBezTo>
                  <a:cubicBezTo>
                    <a:pt x="41004" y="8268"/>
                    <a:pt x="38907" y="7660"/>
                    <a:pt x="37995" y="7386"/>
                  </a:cubicBezTo>
                  <a:cubicBezTo>
                    <a:pt x="34834" y="6475"/>
                    <a:pt x="32250" y="5411"/>
                    <a:pt x="29758" y="4377"/>
                  </a:cubicBezTo>
                  <a:cubicBezTo>
                    <a:pt x="24682" y="2341"/>
                    <a:pt x="19910" y="395"/>
                    <a:pt x="11581" y="61"/>
                  </a:cubicBezTo>
                  <a:cubicBezTo>
                    <a:pt x="11125" y="61"/>
                    <a:pt x="10669" y="0"/>
                    <a:pt x="1024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5" name="Google Shape;1065;p38"/>
            <p:cNvSpPr/>
            <p:nvPr/>
          </p:nvSpPr>
          <p:spPr>
            <a:xfrm>
              <a:off x="3495790" y="3960962"/>
              <a:ext cx="4401191" cy="460213"/>
            </a:xfrm>
            <a:custGeom>
              <a:avLst/>
              <a:gdLst/>
              <a:ahLst/>
              <a:cxnLst/>
              <a:rect l="l" t="t" r="r" b="b"/>
              <a:pathLst>
                <a:path w="51278" h="11612" extrusionOk="0">
                  <a:moveTo>
                    <a:pt x="8785" y="0"/>
                  </a:moveTo>
                  <a:cubicBezTo>
                    <a:pt x="6657" y="0"/>
                    <a:pt x="4104" y="243"/>
                    <a:pt x="0" y="1702"/>
                  </a:cubicBezTo>
                  <a:cubicBezTo>
                    <a:pt x="2280" y="942"/>
                    <a:pt x="4894" y="395"/>
                    <a:pt x="8359" y="395"/>
                  </a:cubicBezTo>
                  <a:cubicBezTo>
                    <a:pt x="8785" y="395"/>
                    <a:pt x="9241" y="395"/>
                    <a:pt x="9636" y="426"/>
                  </a:cubicBezTo>
                  <a:cubicBezTo>
                    <a:pt x="17995" y="760"/>
                    <a:pt x="22827" y="2705"/>
                    <a:pt x="27873" y="4742"/>
                  </a:cubicBezTo>
                  <a:cubicBezTo>
                    <a:pt x="30396" y="5775"/>
                    <a:pt x="32980" y="6809"/>
                    <a:pt x="36080" y="7751"/>
                  </a:cubicBezTo>
                  <a:cubicBezTo>
                    <a:pt x="37113" y="8055"/>
                    <a:pt x="38117" y="8359"/>
                    <a:pt x="39089" y="8632"/>
                  </a:cubicBezTo>
                  <a:cubicBezTo>
                    <a:pt x="42767" y="9696"/>
                    <a:pt x="46050" y="10669"/>
                    <a:pt x="48968" y="11611"/>
                  </a:cubicBezTo>
                  <a:lnTo>
                    <a:pt x="51278" y="11611"/>
                  </a:lnTo>
                  <a:cubicBezTo>
                    <a:pt x="47874" y="10456"/>
                    <a:pt x="43831" y="9271"/>
                    <a:pt x="39332" y="7933"/>
                  </a:cubicBezTo>
                  <a:lnTo>
                    <a:pt x="36901" y="7234"/>
                  </a:lnTo>
                  <a:cubicBezTo>
                    <a:pt x="33861" y="6353"/>
                    <a:pt x="31308" y="5319"/>
                    <a:pt x="28876" y="4347"/>
                  </a:cubicBezTo>
                  <a:cubicBezTo>
                    <a:pt x="23739" y="2280"/>
                    <a:pt x="18906" y="334"/>
                    <a:pt x="10548" y="30"/>
                  </a:cubicBezTo>
                  <a:cubicBezTo>
                    <a:pt x="10000" y="0"/>
                    <a:pt x="9393" y="0"/>
                    <a:pt x="878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6" name="Google Shape;1066;p38"/>
            <p:cNvSpPr/>
            <p:nvPr/>
          </p:nvSpPr>
          <p:spPr>
            <a:xfrm>
              <a:off x="2575" y="4048864"/>
              <a:ext cx="2715919" cy="215680"/>
            </a:xfrm>
            <a:custGeom>
              <a:avLst/>
              <a:gdLst/>
              <a:ahLst/>
              <a:cxnLst/>
              <a:rect l="l" t="t" r="r" b="b"/>
              <a:pathLst>
                <a:path w="31643" h="5442" extrusionOk="0">
                  <a:moveTo>
                    <a:pt x="0" y="1"/>
                  </a:moveTo>
                  <a:lnTo>
                    <a:pt x="0" y="305"/>
                  </a:lnTo>
                  <a:cubicBezTo>
                    <a:pt x="1733" y="761"/>
                    <a:pt x="3557" y="1308"/>
                    <a:pt x="5502" y="1977"/>
                  </a:cubicBezTo>
                  <a:cubicBezTo>
                    <a:pt x="10548" y="3588"/>
                    <a:pt x="16293" y="5442"/>
                    <a:pt x="22493" y="5442"/>
                  </a:cubicBezTo>
                  <a:cubicBezTo>
                    <a:pt x="23800" y="5442"/>
                    <a:pt x="25047" y="5381"/>
                    <a:pt x="26262" y="5229"/>
                  </a:cubicBezTo>
                  <a:cubicBezTo>
                    <a:pt x="28360" y="4955"/>
                    <a:pt x="30062" y="4469"/>
                    <a:pt x="31642" y="3922"/>
                  </a:cubicBezTo>
                  <a:lnTo>
                    <a:pt x="31642" y="3922"/>
                  </a:lnTo>
                  <a:cubicBezTo>
                    <a:pt x="30214" y="4408"/>
                    <a:pt x="28694" y="4773"/>
                    <a:pt x="26870" y="5016"/>
                  </a:cubicBezTo>
                  <a:cubicBezTo>
                    <a:pt x="25563" y="5138"/>
                    <a:pt x="24226" y="5259"/>
                    <a:pt x="22919" y="5259"/>
                  </a:cubicBezTo>
                  <a:cubicBezTo>
                    <a:pt x="16566" y="5259"/>
                    <a:pt x="10700" y="3375"/>
                    <a:pt x="5532" y="1703"/>
                  </a:cubicBezTo>
                  <a:cubicBezTo>
                    <a:pt x="3618" y="1065"/>
                    <a:pt x="1733" y="457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7" name="Google Shape;1067;p38"/>
            <p:cNvSpPr/>
            <p:nvPr/>
          </p:nvSpPr>
          <p:spPr>
            <a:xfrm>
              <a:off x="2575" y="3960962"/>
              <a:ext cx="2872473" cy="238548"/>
            </a:xfrm>
            <a:custGeom>
              <a:avLst/>
              <a:gdLst/>
              <a:ahLst/>
              <a:cxnLst/>
              <a:rect l="l" t="t" r="r" b="b"/>
              <a:pathLst>
                <a:path w="33467" h="6019" extrusionOk="0">
                  <a:moveTo>
                    <a:pt x="33466" y="4529"/>
                  </a:moveTo>
                  <a:cubicBezTo>
                    <a:pt x="32943" y="4700"/>
                    <a:pt x="32409" y="4863"/>
                    <a:pt x="31854" y="5015"/>
                  </a:cubicBezTo>
                  <a:lnTo>
                    <a:pt x="31854" y="5015"/>
                  </a:lnTo>
                  <a:cubicBezTo>
                    <a:pt x="32413" y="4871"/>
                    <a:pt x="32949" y="4709"/>
                    <a:pt x="33466" y="4529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915" y="790"/>
                    <a:pt x="3952" y="1489"/>
                    <a:pt x="6049" y="2158"/>
                  </a:cubicBezTo>
                  <a:cubicBezTo>
                    <a:pt x="11429" y="3982"/>
                    <a:pt x="17600" y="6018"/>
                    <a:pt x="24256" y="6018"/>
                  </a:cubicBezTo>
                  <a:cubicBezTo>
                    <a:pt x="25685" y="6018"/>
                    <a:pt x="27144" y="5897"/>
                    <a:pt x="28512" y="5714"/>
                  </a:cubicBezTo>
                  <a:cubicBezTo>
                    <a:pt x="29735" y="5537"/>
                    <a:pt x="30829" y="5295"/>
                    <a:pt x="31854" y="5015"/>
                  </a:cubicBezTo>
                  <a:lnTo>
                    <a:pt x="31854" y="5015"/>
                  </a:lnTo>
                  <a:cubicBezTo>
                    <a:pt x="31001" y="5235"/>
                    <a:pt x="30093" y="5415"/>
                    <a:pt x="29120" y="5562"/>
                  </a:cubicBezTo>
                  <a:cubicBezTo>
                    <a:pt x="27661" y="5745"/>
                    <a:pt x="26171" y="5866"/>
                    <a:pt x="24651" y="5866"/>
                  </a:cubicBezTo>
                  <a:cubicBezTo>
                    <a:pt x="17873" y="5866"/>
                    <a:pt x="11581" y="3769"/>
                    <a:pt x="6080" y="1915"/>
                  </a:cubicBezTo>
                  <a:cubicBezTo>
                    <a:pt x="3952" y="1185"/>
                    <a:pt x="1915" y="48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8" name="Google Shape;1068;p38"/>
            <p:cNvSpPr/>
            <p:nvPr/>
          </p:nvSpPr>
          <p:spPr>
            <a:xfrm>
              <a:off x="2575" y="4025996"/>
              <a:ext cx="2755057" cy="221704"/>
            </a:xfrm>
            <a:custGeom>
              <a:avLst/>
              <a:gdLst/>
              <a:ahLst/>
              <a:cxnLst/>
              <a:rect l="l" t="t" r="r" b="b"/>
              <a:pathLst>
                <a:path w="32099" h="5594" extrusionOk="0">
                  <a:moveTo>
                    <a:pt x="32098" y="4073"/>
                  </a:moveTo>
                  <a:cubicBezTo>
                    <a:pt x="31819" y="4166"/>
                    <a:pt x="31537" y="4257"/>
                    <a:pt x="31249" y="4346"/>
                  </a:cubicBezTo>
                  <a:lnTo>
                    <a:pt x="31249" y="4346"/>
                  </a:lnTo>
                  <a:cubicBezTo>
                    <a:pt x="31535" y="4260"/>
                    <a:pt x="31818" y="4169"/>
                    <a:pt x="32098" y="4073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794" y="760"/>
                    <a:pt x="3678" y="1368"/>
                    <a:pt x="5654" y="2006"/>
                  </a:cubicBezTo>
                  <a:cubicBezTo>
                    <a:pt x="10791" y="3678"/>
                    <a:pt x="16627" y="5593"/>
                    <a:pt x="22949" y="5593"/>
                  </a:cubicBezTo>
                  <a:cubicBezTo>
                    <a:pt x="24287" y="5593"/>
                    <a:pt x="25563" y="5502"/>
                    <a:pt x="26870" y="5320"/>
                  </a:cubicBezTo>
                  <a:cubicBezTo>
                    <a:pt x="28516" y="5095"/>
                    <a:pt x="29936" y="4748"/>
                    <a:pt x="31249" y="4346"/>
                  </a:cubicBezTo>
                  <a:lnTo>
                    <a:pt x="31249" y="4346"/>
                  </a:lnTo>
                  <a:cubicBezTo>
                    <a:pt x="30075" y="4698"/>
                    <a:pt x="28834" y="4972"/>
                    <a:pt x="27417" y="5168"/>
                  </a:cubicBezTo>
                  <a:cubicBezTo>
                    <a:pt x="26110" y="5350"/>
                    <a:pt x="24743" y="5441"/>
                    <a:pt x="23375" y="5441"/>
                  </a:cubicBezTo>
                  <a:cubicBezTo>
                    <a:pt x="16900" y="5441"/>
                    <a:pt x="10943" y="3496"/>
                    <a:pt x="5684" y="1733"/>
                  </a:cubicBezTo>
                  <a:cubicBezTo>
                    <a:pt x="3709" y="1095"/>
                    <a:pt x="1824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69" name="Google Shape;1069;p38"/>
            <p:cNvSpPr/>
            <p:nvPr/>
          </p:nvSpPr>
          <p:spPr>
            <a:xfrm>
              <a:off x="263493" y="3767006"/>
              <a:ext cx="3101982" cy="255431"/>
            </a:xfrm>
            <a:custGeom>
              <a:avLst/>
              <a:gdLst/>
              <a:ahLst/>
              <a:cxnLst/>
              <a:rect l="l" t="t" r="r" b="b"/>
              <a:pathLst>
                <a:path w="36141" h="6445" extrusionOk="0">
                  <a:moveTo>
                    <a:pt x="0" y="0"/>
                  </a:moveTo>
                  <a:cubicBezTo>
                    <a:pt x="1489" y="456"/>
                    <a:pt x="2979" y="973"/>
                    <a:pt x="4499" y="1551"/>
                  </a:cubicBezTo>
                  <a:cubicBezTo>
                    <a:pt x="10882" y="3830"/>
                    <a:pt x="18116" y="6444"/>
                    <a:pt x="26019" y="6444"/>
                  </a:cubicBezTo>
                  <a:cubicBezTo>
                    <a:pt x="27903" y="6444"/>
                    <a:pt x="29757" y="6292"/>
                    <a:pt x="31581" y="5988"/>
                  </a:cubicBezTo>
                  <a:cubicBezTo>
                    <a:pt x="33283" y="5715"/>
                    <a:pt x="34773" y="5320"/>
                    <a:pt x="36141" y="4864"/>
                  </a:cubicBezTo>
                  <a:lnTo>
                    <a:pt x="36141" y="4864"/>
                  </a:lnTo>
                  <a:cubicBezTo>
                    <a:pt x="34925" y="5228"/>
                    <a:pt x="33618" y="5532"/>
                    <a:pt x="32189" y="5806"/>
                  </a:cubicBezTo>
                  <a:cubicBezTo>
                    <a:pt x="30365" y="6110"/>
                    <a:pt x="28450" y="6262"/>
                    <a:pt x="26505" y="6262"/>
                  </a:cubicBezTo>
                  <a:cubicBezTo>
                    <a:pt x="23587" y="6262"/>
                    <a:pt x="20639" y="5927"/>
                    <a:pt x="17386" y="5228"/>
                  </a:cubicBezTo>
                  <a:cubicBezTo>
                    <a:pt x="12766" y="4256"/>
                    <a:pt x="8389" y="2645"/>
                    <a:pt x="4468" y="1247"/>
                  </a:cubicBezTo>
                  <a:cubicBezTo>
                    <a:pt x="3252" y="791"/>
                    <a:pt x="2097" y="365"/>
                    <a:pt x="94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0" name="Google Shape;1070;p38"/>
            <p:cNvSpPr/>
            <p:nvPr/>
          </p:nvSpPr>
          <p:spPr>
            <a:xfrm>
              <a:off x="2575" y="3982640"/>
              <a:ext cx="2833334" cy="232524"/>
            </a:xfrm>
            <a:custGeom>
              <a:avLst/>
              <a:gdLst/>
              <a:ahLst/>
              <a:cxnLst/>
              <a:rect l="l" t="t" r="r" b="b"/>
              <a:pathLst>
                <a:path w="33011" h="5867" extrusionOk="0">
                  <a:moveTo>
                    <a:pt x="0" y="0"/>
                  </a:moveTo>
                  <a:lnTo>
                    <a:pt x="0" y="304"/>
                  </a:lnTo>
                  <a:cubicBezTo>
                    <a:pt x="1855" y="790"/>
                    <a:pt x="3830" y="1429"/>
                    <a:pt x="5928" y="2128"/>
                  </a:cubicBezTo>
                  <a:cubicBezTo>
                    <a:pt x="11247" y="3860"/>
                    <a:pt x="17296" y="5866"/>
                    <a:pt x="23831" y="5866"/>
                  </a:cubicBezTo>
                  <a:cubicBezTo>
                    <a:pt x="25229" y="5866"/>
                    <a:pt x="26597" y="5806"/>
                    <a:pt x="27965" y="5623"/>
                  </a:cubicBezTo>
                  <a:cubicBezTo>
                    <a:pt x="29879" y="5350"/>
                    <a:pt x="31490" y="4924"/>
                    <a:pt x="33010" y="4407"/>
                  </a:cubicBezTo>
                  <a:lnTo>
                    <a:pt x="33010" y="4407"/>
                  </a:lnTo>
                  <a:cubicBezTo>
                    <a:pt x="31642" y="4833"/>
                    <a:pt x="30214" y="5198"/>
                    <a:pt x="28542" y="5411"/>
                  </a:cubicBezTo>
                  <a:cubicBezTo>
                    <a:pt x="27144" y="5593"/>
                    <a:pt x="25685" y="5715"/>
                    <a:pt x="24226" y="5715"/>
                  </a:cubicBezTo>
                  <a:cubicBezTo>
                    <a:pt x="17539" y="5715"/>
                    <a:pt x="11399" y="3678"/>
                    <a:pt x="5958" y="1854"/>
                  </a:cubicBezTo>
                  <a:cubicBezTo>
                    <a:pt x="3861" y="1155"/>
                    <a:pt x="1885" y="48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1" name="Google Shape;1071;p38"/>
            <p:cNvSpPr/>
            <p:nvPr/>
          </p:nvSpPr>
          <p:spPr>
            <a:xfrm>
              <a:off x="2575" y="4004318"/>
              <a:ext cx="2791535" cy="228917"/>
            </a:xfrm>
            <a:custGeom>
              <a:avLst/>
              <a:gdLst/>
              <a:ahLst/>
              <a:cxnLst/>
              <a:rect l="l" t="t" r="r" b="b"/>
              <a:pathLst>
                <a:path w="32524" h="5776" extrusionOk="0">
                  <a:moveTo>
                    <a:pt x="0" y="0"/>
                  </a:moveTo>
                  <a:lnTo>
                    <a:pt x="0" y="304"/>
                  </a:lnTo>
                  <a:cubicBezTo>
                    <a:pt x="1824" y="760"/>
                    <a:pt x="3770" y="1429"/>
                    <a:pt x="5776" y="2098"/>
                  </a:cubicBezTo>
                  <a:cubicBezTo>
                    <a:pt x="11034" y="3800"/>
                    <a:pt x="16961" y="5775"/>
                    <a:pt x="23375" y="5775"/>
                  </a:cubicBezTo>
                  <a:cubicBezTo>
                    <a:pt x="24743" y="5775"/>
                    <a:pt x="26080" y="5715"/>
                    <a:pt x="27387" y="5532"/>
                  </a:cubicBezTo>
                  <a:cubicBezTo>
                    <a:pt x="29363" y="5259"/>
                    <a:pt x="31004" y="4803"/>
                    <a:pt x="32524" y="4316"/>
                  </a:cubicBezTo>
                  <a:lnTo>
                    <a:pt x="32524" y="4316"/>
                  </a:lnTo>
                  <a:cubicBezTo>
                    <a:pt x="31156" y="4681"/>
                    <a:pt x="29667" y="5046"/>
                    <a:pt x="27965" y="5289"/>
                  </a:cubicBezTo>
                  <a:cubicBezTo>
                    <a:pt x="26597" y="5471"/>
                    <a:pt x="25198" y="5563"/>
                    <a:pt x="23800" y="5563"/>
                  </a:cubicBezTo>
                  <a:cubicBezTo>
                    <a:pt x="17204" y="5563"/>
                    <a:pt x="11125" y="3526"/>
                    <a:pt x="5806" y="1794"/>
                  </a:cubicBezTo>
                  <a:cubicBezTo>
                    <a:pt x="3770" y="1125"/>
                    <a:pt x="1824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2" name="Google Shape;1072;p38"/>
            <p:cNvSpPr/>
            <p:nvPr/>
          </p:nvSpPr>
          <p:spPr>
            <a:xfrm>
              <a:off x="0" y="4070582"/>
              <a:ext cx="2679355" cy="209616"/>
            </a:xfrm>
            <a:custGeom>
              <a:avLst/>
              <a:gdLst/>
              <a:ahLst/>
              <a:cxnLst/>
              <a:rect l="l" t="t" r="r" b="b"/>
              <a:pathLst>
                <a:path w="31217" h="5289" extrusionOk="0">
                  <a:moveTo>
                    <a:pt x="31216" y="3739"/>
                  </a:moveTo>
                  <a:cubicBezTo>
                    <a:pt x="30841" y="3864"/>
                    <a:pt x="30460" y="3988"/>
                    <a:pt x="30071" y="4107"/>
                  </a:cubicBezTo>
                  <a:lnTo>
                    <a:pt x="30071" y="4107"/>
                  </a:lnTo>
                  <a:cubicBezTo>
                    <a:pt x="30468" y="3990"/>
                    <a:pt x="30850" y="3866"/>
                    <a:pt x="31216" y="3739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702" y="760"/>
                    <a:pt x="3496" y="1337"/>
                    <a:pt x="5350" y="1915"/>
                  </a:cubicBezTo>
                  <a:cubicBezTo>
                    <a:pt x="10335" y="3496"/>
                    <a:pt x="15958" y="5289"/>
                    <a:pt x="22037" y="5289"/>
                  </a:cubicBezTo>
                  <a:cubicBezTo>
                    <a:pt x="23253" y="5289"/>
                    <a:pt x="24499" y="5228"/>
                    <a:pt x="25684" y="5046"/>
                  </a:cubicBezTo>
                  <a:cubicBezTo>
                    <a:pt x="27349" y="4858"/>
                    <a:pt x="28760" y="4508"/>
                    <a:pt x="30071" y="4107"/>
                  </a:cubicBezTo>
                  <a:lnTo>
                    <a:pt x="30071" y="4107"/>
                  </a:lnTo>
                  <a:cubicBezTo>
                    <a:pt x="28954" y="4436"/>
                    <a:pt x="27713" y="4714"/>
                    <a:pt x="26323" y="4894"/>
                  </a:cubicBezTo>
                  <a:cubicBezTo>
                    <a:pt x="25077" y="5046"/>
                    <a:pt x="23770" y="5137"/>
                    <a:pt x="22523" y="5137"/>
                  </a:cubicBezTo>
                  <a:cubicBezTo>
                    <a:pt x="16262" y="5137"/>
                    <a:pt x="10517" y="3283"/>
                    <a:pt x="5410" y="1641"/>
                  </a:cubicBezTo>
                  <a:cubicBezTo>
                    <a:pt x="3526" y="1033"/>
                    <a:pt x="1733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3" name="Google Shape;1073;p38"/>
            <p:cNvSpPr/>
            <p:nvPr/>
          </p:nvSpPr>
          <p:spPr>
            <a:xfrm>
              <a:off x="119988" y="3765778"/>
              <a:ext cx="3203776" cy="272315"/>
            </a:xfrm>
            <a:custGeom>
              <a:avLst/>
              <a:gdLst/>
              <a:ahLst/>
              <a:cxnLst/>
              <a:rect l="l" t="t" r="r" b="b"/>
              <a:pathLst>
                <a:path w="37327" h="6871" extrusionOk="0">
                  <a:moveTo>
                    <a:pt x="0" y="1"/>
                  </a:moveTo>
                  <a:cubicBezTo>
                    <a:pt x="1885" y="609"/>
                    <a:pt x="3921" y="1308"/>
                    <a:pt x="6049" y="2068"/>
                  </a:cubicBezTo>
                  <a:cubicBezTo>
                    <a:pt x="12341" y="4317"/>
                    <a:pt x="19484" y="6870"/>
                    <a:pt x="27296" y="6870"/>
                  </a:cubicBezTo>
                  <a:cubicBezTo>
                    <a:pt x="29119" y="6870"/>
                    <a:pt x="30943" y="6718"/>
                    <a:pt x="32706" y="6445"/>
                  </a:cubicBezTo>
                  <a:cubicBezTo>
                    <a:pt x="34439" y="6171"/>
                    <a:pt x="35898" y="5806"/>
                    <a:pt x="37326" y="5320"/>
                  </a:cubicBezTo>
                  <a:lnTo>
                    <a:pt x="37326" y="5320"/>
                  </a:lnTo>
                  <a:cubicBezTo>
                    <a:pt x="36110" y="5685"/>
                    <a:pt x="34803" y="5989"/>
                    <a:pt x="33314" y="6262"/>
                  </a:cubicBezTo>
                  <a:cubicBezTo>
                    <a:pt x="31551" y="6566"/>
                    <a:pt x="29666" y="6688"/>
                    <a:pt x="27782" y="6688"/>
                  </a:cubicBezTo>
                  <a:cubicBezTo>
                    <a:pt x="24894" y="6688"/>
                    <a:pt x="21976" y="6323"/>
                    <a:pt x="18785" y="5655"/>
                  </a:cubicBezTo>
                  <a:cubicBezTo>
                    <a:pt x="14225" y="4651"/>
                    <a:pt x="9879" y="3132"/>
                    <a:pt x="6079" y="1733"/>
                  </a:cubicBezTo>
                  <a:cubicBezTo>
                    <a:pt x="4347" y="1095"/>
                    <a:pt x="2614" y="487"/>
                    <a:pt x="1034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4" name="Google Shape;1074;p38"/>
            <p:cNvSpPr/>
            <p:nvPr/>
          </p:nvSpPr>
          <p:spPr>
            <a:xfrm>
              <a:off x="2575" y="4113938"/>
              <a:ext cx="2645452" cy="199986"/>
            </a:xfrm>
            <a:custGeom>
              <a:avLst/>
              <a:gdLst/>
              <a:ahLst/>
              <a:cxnLst/>
              <a:rect l="l" t="t" r="r" b="b"/>
              <a:pathLst>
                <a:path w="30822" h="5046" extrusionOk="0">
                  <a:moveTo>
                    <a:pt x="30822" y="3313"/>
                  </a:moveTo>
                  <a:lnTo>
                    <a:pt x="30822" y="3313"/>
                  </a:lnTo>
                  <a:cubicBezTo>
                    <a:pt x="30790" y="3324"/>
                    <a:pt x="30759" y="3335"/>
                    <a:pt x="30728" y="3346"/>
                  </a:cubicBezTo>
                  <a:lnTo>
                    <a:pt x="30728" y="3346"/>
                  </a:lnTo>
                  <a:cubicBezTo>
                    <a:pt x="30759" y="3335"/>
                    <a:pt x="30790" y="3324"/>
                    <a:pt x="30822" y="3313"/>
                  </a:cubicBezTo>
                  <a:close/>
                  <a:moveTo>
                    <a:pt x="0" y="0"/>
                  </a:moveTo>
                  <a:lnTo>
                    <a:pt x="0" y="335"/>
                  </a:lnTo>
                  <a:cubicBezTo>
                    <a:pt x="1642" y="730"/>
                    <a:pt x="3344" y="1277"/>
                    <a:pt x="5107" y="1854"/>
                  </a:cubicBezTo>
                  <a:cubicBezTo>
                    <a:pt x="9879" y="3374"/>
                    <a:pt x="15320" y="5046"/>
                    <a:pt x="21217" y="5046"/>
                  </a:cubicBezTo>
                  <a:cubicBezTo>
                    <a:pt x="22341" y="5046"/>
                    <a:pt x="23496" y="4955"/>
                    <a:pt x="24591" y="4833"/>
                  </a:cubicBezTo>
                  <a:cubicBezTo>
                    <a:pt x="26981" y="4594"/>
                    <a:pt x="28902" y="3973"/>
                    <a:pt x="30728" y="3346"/>
                  </a:cubicBezTo>
                  <a:lnTo>
                    <a:pt x="30728" y="3346"/>
                  </a:lnTo>
                  <a:cubicBezTo>
                    <a:pt x="29083" y="3909"/>
                    <a:pt x="27316" y="4382"/>
                    <a:pt x="25198" y="4651"/>
                  </a:cubicBezTo>
                  <a:cubicBezTo>
                    <a:pt x="24013" y="4803"/>
                    <a:pt x="22828" y="4894"/>
                    <a:pt x="21612" y="4894"/>
                  </a:cubicBezTo>
                  <a:cubicBezTo>
                    <a:pt x="15593" y="4833"/>
                    <a:pt x="10031" y="3101"/>
                    <a:pt x="5137" y="1520"/>
                  </a:cubicBezTo>
                  <a:cubicBezTo>
                    <a:pt x="3344" y="973"/>
                    <a:pt x="1611" y="42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5" name="Google Shape;1075;p38"/>
            <p:cNvSpPr/>
            <p:nvPr/>
          </p:nvSpPr>
          <p:spPr>
            <a:xfrm>
              <a:off x="2575" y="3783850"/>
              <a:ext cx="3224633" cy="285552"/>
            </a:xfrm>
            <a:custGeom>
              <a:avLst/>
              <a:gdLst/>
              <a:ahLst/>
              <a:cxnLst/>
              <a:rect l="l" t="t" r="r" b="b"/>
              <a:pathLst>
                <a:path w="37570" h="7205" extrusionOk="0">
                  <a:moveTo>
                    <a:pt x="0" y="1"/>
                  </a:moveTo>
                  <a:lnTo>
                    <a:pt x="0" y="305"/>
                  </a:lnTo>
                  <a:cubicBezTo>
                    <a:pt x="2250" y="913"/>
                    <a:pt x="4651" y="1733"/>
                    <a:pt x="7143" y="2615"/>
                  </a:cubicBezTo>
                  <a:cubicBezTo>
                    <a:pt x="13253" y="4773"/>
                    <a:pt x="20214" y="7205"/>
                    <a:pt x="27782" y="7205"/>
                  </a:cubicBezTo>
                  <a:cubicBezTo>
                    <a:pt x="29515" y="7205"/>
                    <a:pt x="31278" y="7053"/>
                    <a:pt x="32980" y="6840"/>
                  </a:cubicBezTo>
                  <a:cubicBezTo>
                    <a:pt x="34682" y="6566"/>
                    <a:pt x="36202" y="6171"/>
                    <a:pt x="37570" y="5685"/>
                  </a:cubicBezTo>
                  <a:lnTo>
                    <a:pt x="37570" y="5685"/>
                  </a:lnTo>
                  <a:cubicBezTo>
                    <a:pt x="36354" y="6080"/>
                    <a:pt x="35016" y="6414"/>
                    <a:pt x="33588" y="6627"/>
                  </a:cubicBezTo>
                  <a:cubicBezTo>
                    <a:pt x="31825" y="6901"/>
                    <a:pt x="30001" y="7053"/>
                    <a:pt x="28238" y="7053"/>
                  </a:cubicBezTo>
                  <a:cubicBezTo>
                    <a:pt x="20487" y="7053"/>
                    <a:pt x="13435" y="4560"/>
                    <a:pt x="7174" y="2341"/>
                  </a:cubicBezTo>
                  <a:cubicBezTo>
                    <a:pt x="4681" y="1429"/>
                    <a:pt x="2250" y="609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6" name="Google Shape;1076;p38"/>
            <p:cNvSpPr/>
            <p:nvPr/>
          </p:nvSpPr>
          <p:spPr>
            <a:xfrm>
              <a:off x="0" y="4092260"/>
              <a:ext cx="2658498" cy="204821"/>
            </a:xfrm>
            <a:custGeom>
              <a:avLst/>
              <a:gdLst/>
              <a:ahLst/>
              <a:cxnLst/>
              <a:rect l="l" t="t" r="r" b="b"/>
              <a:pathLst>
                <a:path w="30974" h="5168" extrusionOk="0">
                  <a:moveTo>
                    <a:pt x="0" y="0"/>
                  </a:moveTo>
                  <a:lnTo>
                    <a:pt x="0" y="304"/>
                  </a:lnTo>
                  <a:cubicBezTo>
                    <a:pt x="1672" y="730"/>
                    <a:pt x="3404" y="1277"/>
                    <a:pt x="5228" y="1854"/>
                  </a:cubicBezTo>
                  <a:cubicBezTo>
                    <a:pt x="10091" y="3404"/>
                    <a:pt x="15654" y="5167"/>
                    <a:pt x="21611" y="5167"/>
                  </a:cubicBezTo>
                  <a:cubicBezTo>
                    <a:pt x="22797" y="5167"/>
                    <a:pt x="23952" y="5076"/>
                    <a:pt x="25137" y="4985"/>
                  </a:cubicBezTo>
                  <a:cubicBezTo>
                    <a:pt x="27417" y="4711"/>
                    <a:pt x="29241" y="4164"/>
                    <a:pt x="30973" y="3556"/>
                  </a:cubicBezTo>
                  <a:lnTo>
                    <a:pt x="30973" y="3556"/>
                  </a:lnTo>
                  <a:cubicBezTo>
                    <a:pt x="29453" y="4073"/>
                    <a:pt x="27782" y="4529"/>
                    <a:pt x="25745" y="4772"/>
                  </a:cubicBezTo>
                  <a:cubicBezTo>
                    <a:pt x="24529" y="4924"/>
                    <a:pt x="23314" y="5015"/>
                    <a:pt x="22067" y="5015"/>
                  </a:cubicBezTo>
                  <a:cubicBezTo>
                    <a:pt x="15897" y="5015"/>
                    <a:pt x="10274" y="3192"/>
                    <a:pt x="5259" y="1581"/>
                  </a:cubicBezTo>
                  <a:cubicBezTo>
                    <a:pt x="3435" y="1034"/>
                    <a:pt x="1672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7" name="Google Shape;1077;p38"/>
            <p:cNvSpPr/>
            <p:nvPr/>
          </p:nvSpPr>
          <p:spPr>
            <a:xfrm>
              <a:off x="2575" y="3893470"/>
              <a:ext cx="3002848" cy="256660"/>
            </a:xfrm>
            <a:custGeom>
              <a:avLst/>
              <a:gdLst/>
              <a:ahLst/>
              <a:cxnLst/>
              <a:rect l="l" t="t" r="r" b="b"/>
              <a:pathLst>
                <a:path w="34986" h="6476" extrusionOk="0">
                  <a:moveTo>
                    <a:pt x="34986" y="5016"/>
                  </a:moveTo>
                  <a:cubicBezTo>
                    <a:pt x="34541" y="5158"/>
                    <a:pt x="34082" y="5297"/>
                    <a:pt x="33607" y="5428"/>
                  </a:cubicBezTo>
                  <a:lnTo>
                    <a:pt x="33607" y="5428"/>
                  </a:lnTo>
                  <a:cubicBezTo>
                    <a:pt x="34080" y="5303"/>
                    <a:pt x="34539" y="5165"/>
                    <a:pt x="34986" y="5016"/>
                  </a:cubicBezTo>
                  <a:close/>
                  <a:moveTo>
                    <a:pt x="0" y="1"/>
                  </a:moveTo>
                  <a:lnTo>
                    <a:pt x="0" y="305"/>
                  </a:lnTo>
                  <a:cubicBezTo>
                    <a:pt x="2007" y="822"/>
                    <a:pt x="4225" y="1551"/>
                    <a:pt x="6475" y="2341"/>
                  </a:cubicBezTo>
                  <a:cubicBezTo>
                    <a:pt x="12128" y="4287"/>
                    <a:pt x="18572" y="6475"/>
                    <a:pt x="25563" y="6475"/>
                  </a:cubicBezTo>
                  <a:cubicBezTo>
                    <a:pt x="27144" y="6475"/>
                    <a:pt x="28694" y="6384"/>
                    <a:pt x="30214" y="6141"/>
                  </a:cubicBezTo>
                  <a:cubicBezTo>
                    <a:pt x="31428" y="5973"/>
                    <a:pt x="32556" y="5719"/>
                    <a:pt x="33607" y="5428"/>
                  </a:cubicBezTo>
                  <a:lnTo>
                    <a:pt x="33607" y="5428"/>
                  </a:lnTo>
                  <a:cubicBezTo>
                    <a:pt x="32729" y="5661"/>
                    <a:pt x="31799" y="5851"/>
                    <a:pt x="30791" y="5989"/>
                  </a:cubicBezTo>
                  <a:cubicBezTo>
                    <a:pt x="29211" y="6232"/>
                    <a:pt x="27630" y="6323"/>
                    <a:pt x="25989" y="6323"/>
                  </a:cubicBezTo>
                  <a:cubicBezTo>
                    <a:pt x="18846" y="6323"/>
                    <a:pt x="12280" y="4104"/>
                    <a:pt x="6505" y="2098"/>
                  </a:cubicBezTo>
                  <a:cubicBezTo>
                    <a:pt x="4225" y="1277"/>
                    <a:pt x="2067" y="578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8" name="Google Shape;1078;p38"/>
            <p:cNvSpPr/>
            <p:nvPr/>
          </p:nvSpPr>
          <p:spPr>
            <a:xfrm>
              <a:off x="2575" y="4399441"/>
              <a:ext cx="206164" cy="24097"/>
            </a:xfrm>
            <a:custGeom>
              <a:avLst/>
              <a:gdLst/>
              <a:ahLst/>
              <a:cxnLst/>
              <a:rect l="l" t="t" r="r" b="b"/>
              <a:pathLst>
                <a:path w="2402" h="608" extrusionOk="0">
                  <a:moveTo>
                    <a:pt x="0" y="0"/>
                  </a:moveTo>
                  <a:lnTo>
                    <a:pt x="0" y="304"/>
                  </a:lnTo>
                  <a:cubicBezTo>
                    <a:pt x="396" y="365"/>
                    <a:pt x="791" y="486"/>
                    <a:pt x="1216" y="608"/>
                  </a:cubicBezTo>
                  <a:lnTo>
                    <a:pt x="2402" y="608"/>
                  </a:lnTo>
                  <a:cubicBezTo>
                    <a:pt x="1551" y="365"/>
                    <a:pt x="760" y="152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79" name="Google Shape;1079;p38"/>
            <p:cNvSpPr/>
            <p:nvPr/>
          </p:nvSpPr>
          <p:spPr>
            <a:xfrm>
              <a:off x="2575" y="3917565"/>
              <a:ext cx="2955899" cy="249407"/>
            </a:xfrm>
            <a:custGeom>
              <a:avLst/>
              <a:gdLst/>
              <a:ahLst/>
              <a:cxnLst/>
              <a:rect l="l" t="t" r="r" b="b"/>
              <a:pathLst>
                <a:path w="34439" h="6293" extrusionOk="0">
                  <a:moveTo>
                    <a:pt x="0" y="1"/>
                  </a:moveTo>
                  <a:lnTo>
                    <a:pt x="0" y="305"/>
                  </a:lnTo>
                  <a:cubicBezTo>
                    <a:pt x="1976" y="821"/>
                    <a:pt x="4104" y="1551"/>
                    <a:pt x="6323" y="2280"/>
                  </a:cubicBezTo>
                  <a:cubicBezTo>
                    <a:pt x="11885" y="4165"/>
                    <a:pt x="18238" y="6293"/>
                    <a:pt x="25107" y="6293"/>
                  </a:cubicBezTo>
                  <a:cubicBezTo>
                    <a:pt x="26627" y="6293"/>
                    <a:pt x="28147" y="6201"/>
                    <a:pt x="29606" y="5989"/>
                  </a:cubicBezTo>
                  <a:cubicBezTo>
                    <a:pt x="31430" y="5746"/>
                    <a:pt x="33010" y="5320"/>
                    <a:pt x="34439" y="4834"/>
                  </a:cubicBezTo>
                  <a:lnTo>
                    <a:pt x="34439" y="4834"/>
                  </a:lnTo>
                  <a:cubicBezTo>
                    <a:pt x="33162" y="5229"/>
                    <a:pt x="31764" y="5594"/>
                    <a:pt x="30214" y="5806"/>
                  </a:cubicBezTo>
                  <a:cubicBezTo>
                    <a:pt x="28694" y="6049"/>
                    <a:pt x="27144" y="6141"/>
                    <a:pt x="25533" y="6141"/>
                  </a:cubicBezTo>
                  <a:cubicBezTo>
                    <a:pt x="18511" y="6141"/>
                    <a:pt x="12037" y="3952"/>
                    <a:pt x="6353" y="2007"/>
                  </a:cubicBezTo>
                  <a:cubicBezTo>
                    <a:pt x="4104" y="1247"/>
                    <a:pt x="1976" y="517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80" name="Google Shape;1080;p38"/>
            <p:cNvSpPr/>
            <p:nvPr/>
          </p:nvSpPr>
          <p:spPr>
            <a:xfrm>
              <a:off x="2575" y="4419891"/>
              <a:ext cx="18368" cy="2457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0" y="1"/>
                  </a:moveTo>
                  <a:lnTo>
                    <a:pt x="0" y="62"/>
                  </a:lnTo>
                  <a:lnTo>
                    <a:pt x="213" y="62"/>
                  </a:lnTo>
                  <a:cubicBezTo>
                    <a:pt x="122" y="62"/>
                    <a:pt x="92" y="62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81" name="Google Shape;1081;p38"/>
            <p:cNvSpPr/>
            <p:nvPr/>
          </p:nvSpPr>
          <p:spPr>
            <a:xfrm>
              <a:off x="2575" y="4353628"/>
              <a:ext cx="555749" cy="67534"/>
            </a:xfrm>
            <a:custGeom>
              <a:avLst/>
              <a:gdLst/>
              <a:ahLst/>
              <a:cxnLst/>
              <a:rect l="l" t="t" r="r" b="b"/>
              <a:pathLst>
                <a:path w="6475" h="1704" extrusionOk="0">
                  <a:moveTo>
                    <a:pt x="0" y="1"/>
                  </a:moveTo>
                  <a:lnTo>
                    <a:pt x="0" y="305"/>
                  </a:lnTo>
                  <a:cubicBezTo>
                    <a:pt x="1186" y="578"/>
                    <a:pt x="2402" y="913"/>
                    <a:pt x="3678" y="1278"/>
                  </a:cubicBezTo>
                  <a:cubicBezTo>
                    <a:pt x="4225" y="1399"/>
                    <a:pt x="4742" y="1582"/>
                    <a:pt x="5350" y="1703"/>
                  </a:cubicBezTo>
                  <a:lnTo>
                    <a:pt x="6475" y="1703"/>
                  </a:lnTo>
                  <a:cubicBezTo>
                    <a:pt x="5502" y="1490"/>
                    <a:pt x="4590" y="1278"/>
                    <a:pt x="3739" y="1004"/>
                  </a:cubicBezTo>
                  <a:cubicBezTo>
                    <a:pt x="2432" y="670"/>
                    <a:pt x="1186" y="305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82" name="Google Shape;1082;p38"/>
            <p:cNvSpPr/>
            <p:nvPr/>
          </p:nvSpPr>
          <p:spPr>
            <a:xfrm>
              <a:off x="5150" y="3805528"/>
              <a:ext cx="3180345" cy="281946"/>
            </a:xfrm>
            <a:custGeom>
              <a:avLst/>
              <a:gdLst/>
              <a:ahLst/>
              <a:cxnLst/>
              <a:rect l="l" t="t" r="r" b="b"/>
              <a:pathLst>
                <a:path w="37054" h="7114" extrusionOk="0">
                  <a:moveTo>
                    <a:pt x="1" y="1"/>
                  </a:moveTo>
                  <a:lnTo>
                    <a:pt x="1" y="305"/>
                  </a:lnTo>
                  <a:cubicBezTo>
                    <a:pt x="2220" y="882"/>
                    <a:pt x="4560" y="1734"/>
                    <a:pt x="6992" y="2585"/>
                  </a:cubicBezTo>
                  <a:cubicBezTo>
                    <a:pt x="13041" y="4712"/>
                    <a:pt x="19880" y="7114"/>
                    <a:pt x="27327" y="7114"/>
                  </a:cubicBezTo>
                  <a:cubicBezTo>
                    <a:pt x="29029" y="7114"/>
                    <a:pt x="30761" y="6992"/>
                    <a:pt x="32433" y="6749"/>
                  </a:cubicBezTo>
                  <a:cubicBezTo>
                    <a:pt x="34166" y="6475"/>
                    <a:pt x="35685" y="6050"/>
                    <a:pt x="37053" y="5594"/>
                  </a:cubicBezTo>
                  <a:lnTo>
                    <a:pt x="37053" y="5594"/>
                  </a:lnTo>
                  <a:cubicBezTo>
                    <a:pt x="35807" y="5989"/>
                    <a:pt x="34470" y="6262"/>
                    <a:pt x="32980" y="6506"/>
                  </a:cubicBezTo>
                  <a:cubicBezTo>
                    <a:pt x="31278" y="6779"/>
                    <a:pt x="29485" y="6931"/>
                    <a:pt x="27752" y="6931"/>
                  </a:cubicBezTo>
                  <a:cubicBezTo>
                    <a:pt x="20153" y="6931"/>
                    <a:pt x="13162" y="4469"/>
                    <a:pt x="7053" y="2281"/>
                  </a:cubicBezTo>
                  <a:cubicBezTo>
                    <a:pt x="4560" y="1430"/>
                    <a:pt x="2220" y="579"/>
                    <a:pt x="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83" name="Google Shape;1083;p38"/>
            <p:cNvSpPr/>
            <p:nvPr/>
          </p:nvSpPr>
          <p:spPr>
            <a:xfrm>
              <a:off x="2575" y="3827246"/>
              <a:ext cx="3138546" cy="273464"/>
            </a:xfrm>
            <a:custGeom>
              <a:avLst/>
              <a:gdLst/>
              <a:ahLst/>
              <a:cxnLst/>
              <a:rect l="l" t="t" r="r" b="b"/>
              <a:pathLst>
                <a:path w="36567" h="6900" extrusionOk="0">
                  <a:moveTo>
                    <a:pt x="36566" y="5380"/>
                  </a:moveTo>
                  <a:cubicBezTo>
                    <a:pt x="35947" y="5578"/>
                    <a:pt x="35311" y="5770"/>
                    <a:pt x="34647" y="5946"/>
                  </a:cubicBezTo>
                  <a:lnTo>
                    <a:pt x="34647" y="5946"/>
                  </a:lnTo>
                  <a:cubicBezTo>
                    <a:pt x="35308" y="5786"/>
                    <a:pt x="35948" y="5601"/>
                    <a:pt x="36566" y="5380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2159" y="882"/>
                    <a:pt x="4438" y="1672"/>
                    <a:pt x="6870" y="2493"/>
                  </a:cubicBezTo>
                  <a:cubicBezTo>
                    <a:pt x="12797" y="4590"/>
                    <a:pt x="19575" y="6900"/>
                    <a:pt x="26901" y="6900"/>
                  </a:cubicBezTo>
                  <a:cubicBezTo>
                    <a:pt x="28572" y="6900"/>
                    <a:pt x="30244" y="6809"/>
                    <a:pt x="31886" y="6535"/>
                  </a:cubicBezTo>
                  <a:cubicBezTo>
                    <a:pt x="32867" y="6380"/>
                    <a:pt x="33780" y="6176"/>
                    <a:pt x="34647" y="5946"/>
                  </a:cubicBezTo>
                  <a:lnTo>
                    <a:pt x="34647" y="5946"/>
                  </a:lnTo>
                  <a:cubicBezTo>
                    <a:pt x="33943" y="6116"/>
                    <a:pt x="33215" y="6258"/>
                    <a:pt x="32463" y="6383"/>
                  </a:cubicBezTo>
                  <a:cubicBezTo>
                    <a:pt x="30791" y="6657"/>
                    <a:pt x="29028" y="6748"/>
                    <a:pt x="27326" y="6748"/>
                  </a:cubicBezTo>
                  <a:cubicBezTo>
                    <a:pt x="19849" y="6748"/>
                    <a:pt x="12949" y="4377"/>
                    <a:pt x="6931" y="2249"/>
                  </a:cubicBezTo>
                  <a:cubicBezTo>
                    <a:pt x="4499" y="1398"/>
                    <a:pt x="2159" y="578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84" name="Google Shape;1084;p38"/>
            <p:cNvSpPr/>
            <p:nvPr/>
          </p:nvSpPr>
          <p:spPr>
            <a:xfrm>
              <a:off x="0" y="3871791"/>
              <a:ext cx="3049797" cy="262645"/>
            </a:xfrm>
            <a:custGeom>
              <a:avLst/>
              <a:gdLst/>
              <a:ahLst/>
              <a:cxnLst/>
              <a:rect l="l" t="t" r="r" b="b"/>
              <a:pathLst>
                <a:path w="35533" h="6627" extrusionOk="0">
                  <a:moveTo>
                    <a:pt x="35533" y="5138"/>
                  </a:moveTo>
                  <a:cubicBezTo>
                    <a:pt x="35140" y="5260"/>
                    <a:pt x="34742" y="5381"/>
                    <a:pt x="34336" y="5497"/>
                  </a:cubicBezTo>
                  <a:lnTo>
                    <a:pt x="34336" y="5497"/>
                  </a:lnTo>
                  <a:cubicBezTo>
                    <a:pt x="34741" y="5386"/>
                    <a:pt x="35138" y="5266"/>
                    <a:pt x="35533" y="5138"/>
                  </a:cubicBezTo>
                  <a:close/>
                  <a:moveTo>
                    <a:pt x="0" y="1"/>
                  </a:moveTo>
                  <a:lnTo>
                    <a:pt x="0" y="305"/>
                  </a:lnTo>
                  <a:cubicBezTo>
                    <a:pt x="2097" y="852"/>
                    <a:pt x="4286" y="1612"/>
                    <a:pt x="6596" y="2402"/>
                  </a:cubicBezTo>
                  <a:cubicBezTo>
                    <a:pt x="12371" y="4378"/>
                    <a:pt x="18906" y="6627"/>
                    <a:pt x="26019" y="6627"/>
                  </a:cubicBezTo>
                  <a:cubicBezTo>
                    <a:pt x="27630" y="6627"/>
                    <a:pt x="29210" y="6505"/>
                    <a:pt x="30761" y="6293"/>
                  </a:cubicBezTo>
                  <a:cubicBezTo>
                    <a:pt x="32071" y="6093"/>
                    <a:pt x="33235" y="5812"/>
                    <a:pt x="34336" y="5497"/>
                  </a:cubicBezTo>
                  <a:lnTo>
                    <a:pt x="34336" y="5497"/>
                  </a:lnTo>
                  <a:cubicBezTo>
                    <a:pt x="33399" y="5754"/>
                    <a:pt x="32420" y="5962"/>
                    <a:pt x="31338" y="6110"/>
                  </a:cubicBezTo>
                  <a:cubicBezTo>
                    <a:pt x="29757" y="6353"/>
                    <a:pt x="28086" y="6475"/>
                    <a:pt x="26444" y="6475"/>
                  </a:cubicBezTo>
                  <a:cubicBezTo>
                    <a:pt x="19180" y="6475"/>
                    <a:pt x="12493" y="4135"/>
                    <a:pt x="6657" y="2128"/>
                  </a:cubicBezTo>
                  <a:cubicBezTo>
                    <a:pt x="4316" y="1338"/>
                    <a:pt x="2097" y="578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85" name="Google Shape;1085;p38"/>
            <p:cNvSpPr/>
            <p:nvPr/>
          </p:nvSpPr>
          <p:spPr>
            <a:xfrm>
              <a:off x="2575" y="4333178"/>
              <a:ext cx="730585" cy="89173"/>
            </a:xfrm>
            <a:custGeom>
              <a:avLst/>
              <a:gdLst/>
              <a:ahLst/>
              <a:cxnLst/>
              <a:rect l="l" t="t" r="r" b="b"/>
              <a:pathLst>
                <a:path w="8512" h="2250" extrusionOk="0">
                  <a:moveTo>
                    <a:pt x="0" y="0"/>
                  </a:moveTo>
                  <a:lnTo>
                    <a:pt x="0" y="304"/>
                  </a:lnTo>
                  <a:cubicBezTo>
                    <a:pt x="1216" y="608"/>
                    <a:pt x="2493" y="943"/>
                    <a:pt x="3800" y="1277"/>
                  </a:cubicBezTo>
                  <a:cubicBezTo>
                    <a:pt x="4985" y="1581"/>
                    <a:pt x="6171" y="1946"/>
                    <a:pt x="7387" y="2250"/>
                  </a:cubicBezTo>
                  <a:lnTo>
                    <a:pt x="8511" y="2250"/>
                  </a:lnTo>
                  <a:cubicBezTo>
                    <a:pt x="6931" y="1854"/>
                    <a:pt x="5350" y="1429"/>
                    <a:pt x="3830" y="1034"/>
                  </a:cubicBezTo>
                  <a:cubicBezTo>
                    <a:pt x="2493" y="639"/>
                    <a:pt x="1216" y="304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2575" y="3850113"/>
              <a:ext cx="3091597" cy="268669"/>
            </a:xfrm>
            <a:custGeom>
              <a:avLst/>
              <a:gdLst/>
              <a:ahLst/>
              <a:cxnLst/>
              <a:rect l="l" t="t" r="r" b="b"/>
              <a:pathLst>
                <a:path w="36020" h="6779" extrusionOk="0">
                  <a:moveTo>
                    <a:pt x="0" y="1"/>
                  </a:moveTo>
                  <a:lnTo>
                    <a:pt x="0" y="305"/>
                  </a:lnTo>
                  <a:cubicBezTo>
                    <a:pt x="2128" y="852"/>
                    <a:pt x="4377" y="1612"/>
                    <a:pt x="6718" y="2463"/>
                  </a:cubicBezTo>
                  <a:cubicBezTo>
                    <a:pt x="12584" y="4469"/>
                    <a:pt x="19241" y="6779"/>
                    <a:pt x="26445" y="6779"/>
                  </a:cubicBezTo>
                  <a:cubicBezTo>
                    <a:pt x="28086" y="6779"/>
                    <a:pt x="29727" y="6657"/>
                    <a:pt x="31308" y="6444"/>
                  </a:cubicBezTo>
                  <a:cubicBezTo>
                    <a:pt x="33071" y="6171"/>
                    <a:pt x="34621" y="5776"/>
                    <a:pt x="36019" y="5320"/>
                  </a:cubicBezTo>
                  <a:lnTo>
                    <a:pt x="36019" y="5320"/>
                  </a:lnTo>
                  <a:cubicBezTo>
                    <a:pt x="34743" y="5685"/>
                    <a:pt x="33405" y="5989"/>
                    <a:pt x="31886" y="6232"/>
                  </a:cubicBezTo>
                  <a:cubicBezTo>
                    <a:pt x="30244" y="6475"/>
                    <a:pt x="28542" y="6596"/>
                    <a:pt x="26870" y="6596"/>
                  </a:cubicBezTo>
                  <a:cubicBezTo>
                    <a:pt x="19484" y="6596"/>
                    <a:pt x="12736" y="4256"/>
                    <a:pt x="6779" y="2159"/>
                  </a:cubicBezTo>
                  <a:cubicBezTo>
                    <a:pt x="4408" y="1308"/>
                    <a:pt x="2128" y="517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/>
            </a:p>
          </p:txBody>
        </p:sp>
      </p:grpSp>
      <p:sp>
        <p:nvSpPr>
          <p:cNvPr id="1087" name="Google Shape;1087;p38"/>
          <p:cNvSpPr/>
          <p:nvPr/>
        </p:nvSpPr>
        <p:spPr>
          <a:xfrm>
            <a:off x="8326348" y="72918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88" name="Google Shape;1088;p38"/>
          <p:cNvSpPr/>
          <p:nvPr/>
        </p:nvSpPr>
        <p:spPr>
          <a:xfrm>
            <a:off x="608791" y="729170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089" name="Google Shape;1089;p38"/>
          <p:cNvSpPr/>
          <p:nvPr/>
        </p:nvSpPr>
        <p:spPr>
          <a:xfrm rot="10800000" flipH="1">
            <a:off x="1261925" y="-275"/>
            <a:ext cx="1497600" cy="34893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/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4_1"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39"/>
          <p:cNvSpPr/>
          <p:nvPr/>
        </p:nvSpPr>
        <p:spPr>
          <a:xfrm>
            <a:off x="608791" y="457923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39"/>
          <p:cNvSpPr/>
          <p:nvPr/>
        </p:nvSpPr>
        <p:spPr>
          <a:xfrm>
            <a:off x="8326348" y="4579245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39"/>
          <p:cNvSpPr/>
          <p:nvPr/>
        </p:nvSpPr>
        <p:spPr>
          <a:xfrm rot="10800000" flipH="1">
            <a:off x="3867125" y="3596500"/>
            <a:ext cx="2712300" cy="2712300"/>
          </a:xfrm>
          <a:prstGeom prst="ellipse">
            <a:avLst/>
          </a:prstGeom>
          <a:gradFill>
            <a:gsLst>
              <a:gs pos="0">
                <a:schemeClr val="lt2"/>
              </a:gs>
              <a:gs pos="29000">
                <a:srgbClr val="8733FF">
                  <a:alpha val="76470"/>
                </a:srgbClr>
              </a:gs>
              <a:gs pos="41000">
                <a:srgbClr val="8733FF">
                  <a:alpha val="64313"/>
                </a:srgbClr>
              </a:gs>
              <a:gs pos="51000">
                <a:srgbClr val="8733FF">
                  <a:alpha val="55294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4" name="Google Shape;1094;p39"/>
          <p:cNvSpPr/>
          <p:nvPr/>
        </p:nvSpPr>
        <p:spPr>
          <a:xfrm rot="5400000" flipH="1">
            <a:off x="1408400" y="310475"/>
            <a:ext cx="1326600" cy="41433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/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4_1_1"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40"/>
          <p:cNvSpPr/>
          <p:nvPr/>
        </p:nvSpPr>
        <p:spPr>
          <a:xfrm>
            <a:off x="8326348" y="72918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7" name="Google Shape;1097;p40"/>
          <p:cNvSpPr/>
          <p:nvPr/>
        </p:nvSpPr>
        <p:spPr>
          <a:xfrm>
            <a:off x="608791" y="729170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8" name="Google Shape;1098;p40"/>
          <p:cNvSpPr/>
          <p:nvPr/>
        </p:nvSpPr>
        <p:spPr>
          <a:xfrm>
            <a:off x="6009050" y="2556650"/>
            <a:ext cx="1497600" cy="25866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/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9" name="Google Shape;1099;p40"/>
          <p:cNvSpPr/>
          <p:nvPr/>
        </p:nvSpPr>
        <p:spPr>
          <a:xfrm>
            <a:off x="-1199950" y="1462225"/>
            <a:ext cx="2712300" cy="2712300"/>
          </a:xfrm>
          <a:prstGeom prst="ellipse">
            <a:avLst/>
          </a:prstGeom>
          <a:gradFill>
            <a:gsLst>
              <a:gs pos="0">
                <a:schemeClr val="accent2"/>
              </a:gs>
              <a:gs pos="9000">
                <a:schemeClr val="accent2"/>
              </a:gs>
              <a:gs pos="19000">
                <a:schemeClr val="accent2"/>
              </a:gs>
              <a:gs pos="41000">
                <a:srgbClr val="FF31FA">
                  <a:alpha val="73333"/>
                </a:srgbClr>
              </a:gs>
              <a:gs pos="6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</p:txBody>
      </p:sp>
      <p:sp>
        <p:nvSpPr>
          <p:cNvPr id="1100" name="Google Shape;1100;p40"/>
          <p:cNvSpPr/>
          <p:nvPr/>
        </p:nvSpPr>
        <p:spPr>
          <a:xfrm rot="10800000" flipH="1">
            <a:off x="3296750" y="-1250075"/>
            <a:ext cx="2712300" cy="2712300"/>
          </a:xfrm>
          <a:prstGeom prst="ellipse">
            <a:avLst/>
          </a:prstGeom>
          <a:gradFill>
            <a:gsLst>
              <a:gs pos="0">
                <a:schemeClr val="lt2"/>
              </a:gs>
              <a:gs pos="29000">
                <a:srgbClr val="8733FF">
                  <a:alpha val="76470"/>
                </a:srgbClr>
              </a:gs>
              <a:gs pos="41000">
                <a:srgbClr val="8733FF">
                  <a:alpha val="64313"/>
                </a:srgbClr>
              </a:gs>
              <a:gs pos="51000">
                <a:srgbClr val="8733FF">
                  <a:alpha val="55294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200"/>
              <a:buAutoNum type="arabicPeriod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rgbClr val="091179"/>
              </a:buClr>
              <a:buSzPts val="1200"/>
              <a:buFont typeface="Nunito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Inconsolata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2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98" name="Google Shape;198;p4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4"/>
          <p:cNvSpPr/>
          <p:nvPr/>
        </p:nvSpPr>
        <p:spPr>
          <a:xfrm>
            <a:off x="8326348" y="72918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4"/>
          <p:cNvSpPr/>
          <p:nvPr/>
        </p:nvSpPr>
        <p:spPr>
          <a:xfrm rot="10800000" flipH="1">
            <a:off x="-1675125" y="2353025"/>
            <a:ext cx="2712300" cy="2712300"/>
          </a:xfrm>
          <a:prstGeom prst="ellipse">
            <a:avLst/>
          </a:prstGeom>
          <a:gradFill>
            <a:gsLst>
              <a:gs pos="0">
                <a:schemeClr val="lt2"/>
              </a:gs>
              <a:gs pos="29000">
                <a:srgbClr val="8733FF">
                  <a:alpha val="76470"/>
                </a:srgbClr>
              </a:gs>
              <a:gs pos="41000">
                <a:srgbClr val="8733FF">
                  <a:alpha val="64313"/>
                </a:srgbClr>
              </a:gs>
              <a:gs pos="51000">
                <a:srgbClr val="8733FF">
                  <a:alpha val="55294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4"/>
          <p:cNvSpPr/>
          <p:nvPr/>
        </p:nvSpPr>
        <p:spPr>
          <a:xfrm>
            <a:off x="608791" y="729170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5"/>
          <p:cNvSpPr/>
          <p:nvPr/>
        </p:nvSpPr>
        <p:spPr>
          <a:xfrm>
            <a:off x="7471800" y="-256775"/>
            <a:ext cx="2712300" cy="2712300"/>
          </a:xfrm>
          <a:prstGeom prst="ellipse">
            <a:avLst/>
          </a:prstGeom>
          <a:gradFill>
            <a:gsLst>
              <a:gs pos="0">
                <a:schemeClr val="accent2"/>
              </a:gs>
              <a:gs pos="9000">
                <a:schemeClr val="accent2"/>
              </a:gs>
              <a:gs pos="19000">
                <a:schemeClr val="accent2"/>
              </a:gs>
              <a:gs pos="41000">
                <a:srgbClr val="FF31FA">
                  <a:alpha val="73333"/>
                </a:srgbClr>
              </a:gs>
              <a:gs pos="6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5"/>
          <p:cNvSpPr/>
          <p:nvPr/>
        </p:nvSpPr>
        <p:spPr>
          <a:xfrm>
            <a:off x="608791" y="457923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5"/>
          <p:cNvSpPr/>
          <p:nvPr/>
        </p:nvSpPr>
        <p:spPr>
          <a:xfrm>
            <a:off x="8326348" y="4579245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5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207" name="Google Shape;207;p5"/>
          <p:cNvSpPr txBox="1">
            <a:spLocks noGrp="1"/>
          </p:cNvSpPr>
          <p:nvPr>
            <p:ph type="title" idx="2"/>
          </p:nvPr>
        </p:nvSpPr>
        <p:spPr>
          <a:xfrm rot="-16760">
            <a:off x="1050192" y="2320149"/>
            <a:ext cx="2584531" cy="4860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5"/>
          <p:cNvSpPr txBox="1">
            <a:spLocks noGrp="1"/>
          </p:cNvSpPr>
          <p:nvPr>
            <p:ph type="subTitle" idx="1"/>
          </p:nvPr>
        </p:nvSpPr>
        <p:spPr>
          <a:xfrm rot="-7196">
            <a:off x="1051860" y="2815152"/>
            <a:ext cx="2579706" cy="85801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5"/>
          <p:cNvSpPr txBox="1">
            <a:spLocks noGrp="1"/>
          </p:cNvSpPr>
          <p:nvPr>
            <p:ph type="title" idx="3"/>
          </p:nvPr>
        </p:nvSpPr>
        <p:spPr>
          <a:xfrm rot="-16746">
            <a:off x="5507167" y="2320149"/>
            <a:ext cx="2586631" cy="48600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5"/>
          <p:cNvSpPr txBox="1">
            <a:spLocks noGrp="1"/>
          </p:cNvSpPr>
          <p:nvPr>
            <p:ph type="subTitle" idx="4"/>
          </p:nvPr>
        </p:nvSpPr>
        <p:spPr>
          <a:xfrm rot="-7190">
            <a:off x="5508835" y="2815152"/>
            <a:ext cx="2581806" cy="85801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5"/>
          <p:cNvSpPr/>
          <p:nvPr/>
        </p:nvSpPr>
        <p:spPr>
          <a:xfrm>
            <a:off x="3823225" y="2856375"/>
            <a:ext cx="1497600" cy="22872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>
                  <a:alpha val="55294"/>
                </a:srgbClr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5"/>
          <p:cNvSpPr/>
          <p:nvPr/>
        </p:nvSpPr>
        <p:spPr>
          <a:xfrm rot="10800000" flipH="1">
            <a:off x="78050" y="-1029825"/>
            <a:ext cx="2712300" cy="2712300"/>
          </a:xfrm>
          <a:prstGeom prst="ellipse">
            <a:avLst/>
          </a:prstGeom>
          <a:gradFill>
            <a:gsLst>
              <a:gs pos="0">
                <a:schemeClr val="lt2"/>
              </a:gs>
              <a:gs pos="29000">
                <a:srgbClr val="8733FF">
                  <a:alpha val="76470"/>
                </a:srgbClr>
              </a:gs>
              <a:gs pos="41000">
                <a:srgbClr val="8733FF">
                  <a:alpha val="64313"/>
                </a:srgbClr>
              </a:gs>
              <a:gs pos="51000">
                <a:srgbClr val="8733FF">
                  <a:alpha val="55294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9"/>
          <p:cNvSpPr/>
          <p:nvPr/>
        </p:nvSpPr>
        <p:spPr>
          <a:xfrm rot="10800000" flipH="1">
            <a:off x="6191250" y="0"/>
            <a:ext cx="1497600" cy="51435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/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9"/>
          <p:cNvSpPr/>
          <p:nvPr/>
        </p:nvSpPr>
        <p:spPr>
          <a:xfrm rot="10800000" flipH="1">
            <a:off x="-916850" y="-1024275"/>
            <a:ext cx="2712300" cy="2712300"/>
          </a:xfrm>
          <a:prstGeom prst="ellipse">
            <a:avLst/>
          </a:prstGeom>
          <a:gradFill>
            <a:gsLst>
              <a:gs pos="0">
                <a:schemeClr val="lt2"/>
              </a:gs>
              <a:gs pos="29000">
                <a:srgbClr val="8733FF">
                  <a:alpha val="76470"/>
                </a:srgbClr>
              </a:gs>
              <a:gs pos="41000">
                <a:srgbClr val="8733FF">
                  <a:alpha val="64313"/>
                </a:srgbClr>
              </a:gs>
              <a:gs pos="51000">
                <a:srgbClr val="8733FF">
                  <a:alpha val="55294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2" name="Google Shape;322;p9"/>
          <p:cNvGrpSpPr/>
          <p:nvPr/>
        </p:nvGrpSpPr>
        <p:grpSpPr>
          <a:xfrm>
            <a:off x="0" y="4265475"/>
            <a:ext cx="9143996" cy="836384"/>
            <a:chOff x="0" y="3763400"/>
            <a:chExt cx="9143996" cy="661382"/>
          </a:xfrm>
        </p:grpSpPr>
        <p:sp>
          <p:nvSpPr>
            <p:cNvPr id="323" name="Google Shape;323;p9"/>
            <p:cNvSpPr/>
            <p:nvPr/>
          </p:nvSpPr>
          <p:spPr>
            <a:xfrm>
              <a:off x="4171431" y="3767006"/>
              <a:ext cx="289676" cy="40980"/>
            </a:xfrm>
            <a:custGeom>
              <a:avLst/>
              <a:gdLst/>
              <a:ahLst/>
              <a:cxnLst/>
              <a:rect l="l" t="t" r="r" b="b"/>
              <a:pathLst>
                <a:path w="3375" h="1034" extrusionOk="0">
                  <a:moveTo>
                    <a:pt x="2919" y="0"/>
                  </a:moveTo>
                  <a:cubicBezTo>
                    <a:pt x="1885" y="304"/>
                    <a:pt x="913" y="639"/>
                    <a:pt x="1" y="1034"/>
                  </a:cubicBezTo>
                  <a:cubicBezTo>
                    <a:pt x="1065" y="639"/>
                    <a:pt x="2159" y="304"/>
                    <a:pt x="3375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>
              <a:off x="7346394" y="3767006"/>
              <a:ext cx="1794963" cy="279528"/>
            </a:xfrm>
            <a:custGeom>
              <a:avLst/>
              <a:gdLst/>
              <a:ahLst/>
              <a:cxnLst/>
              <a:rect l="l" t="t" r="r" b="b"/>
              <a:pathLst>
                <a:path w="20913" h="7053" extrusionOk="0">
                  <a:moveTo>
                    <a:pt x="0" y="0"/>
                  </a:moveTo>
                  <a:cubicBezTo>
                    <a:pt x="1520" y="487"/>
                    <a:pt x="2918" y="973"/>
                    <a:pt x="4408" y="1399"/>
                  </a:cubicBezTo>
                  <a:cubicBezTo>
                    <a:pt x="11855" y="3526"/>
                    <a:pt x="16961" y="5228"/>
                    <a:pt x="20913" y="7052"/>
                  </a:cubicBezTo>
                  <a:lnTo>
                    <a:pt x="20913" y="6231"/>
                  </a:lnTo>
                  <a:cubicBezTo>
                    <a:pt x="16992" y="4529"/>
                    <a:pt x="12098" y="2858"/>
                    <a:pt x="5198" y="851"/>
                  </a:cubicBezTo>
                  <a:cubicBezTo>
                    <a:pt x="4286" y="608"/>
                    <a:pt x="3374" y="335"/>
                    <a:pt x="240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>
              <a:off x="5893234" y="3768195"/>
              <a:ext cx="3250725" cy="502382"/>
            </a:xfrm>
            <a:custGeom>
              <a:avLst/>
              <a:gdLst/>
              <a:ahLst/>
              <a:cxnLst/>
              <a:rect l="l" t="t" r="r" b="b"/>
              <a:pathLst>
                <a:path w="37874" h="12676" extrusionOk="0">
                  <a:moveTo>
                    <a:pt x="1" y="1"/>
                  </a:moveTo>
                  <a:cubicBezTo>
                    <a:pt x="4287" y="730"/>
                    <a:pt x="7691" y="1946"/>
                    <a:pt x="11035" y="3162"/>
                  </a:cubicBezTo>
                  <a:cubicBezTo>
                    <a:pt x="12950" y="3831"/>
                    <a:pt x="14895" y="4530"/>
                    <a:pt x="16962" y="5138"/>
                  </a:cubicBezTo>
                  <a:cubicBezTo>
                    <a:pt x="25442" y="7569"/>
                    <a:pt x="32555" y="9758"/>
                    <a:pt x="37874" y="12676"/>
                  </a:cubicBezTo>
                  <a:lnTo>
                    <a:pt x="37874" y="11764"/>
                  </a:lnTo>
                  <a:cubicBezTo>
                    <a:pt x="33071" y="9241"/>
                    <a:pt x="26658" y="7144"/>
                    <a:pt x="17782" y="4590"/>
                  </a:cubicBezTo>
                  <a:cubicBezTo>
                    <a:pt x="15807" y="4043"/>
                    <a:pt x="13892" y="3375"/>
                    <a:pt x="12068" y="2736"/>
                  </a:cubicBezTo>
                  <a:cubicBezTo>
                    <a:pt x="9302" y="1764"/>
                    <a:pt x="6414" y="761"/>
                    <a:pt x="3041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>
              <a:off x="4244470" y="3767006"/>
              <a:ext cx="112266" cy="18112"/>
            </a:xfrm>
            <a:custGeom>
              <a:avLst/>
              <a:gdLst/>
              <a:ahLst/>
              <a:cxnLst/>
              <a:rect l="l" t="t" r="r" b="b"/>
              <a:pathLst>
                <a:path w="1308" h="457" extrusionOk="0">
                  <a:moveTo>
                    <a:pt x="1156" y="0"/>
                  </a:moveTo>
                  <a:lnTo>
                    <a:pt x="1" y="456"/>
                  </a:lnTo>
                  <a:cubicBezTo>
                    <a:pt x="426" y="304"/>
                    <a:pt x="852" y="152"/>
                    <a:pt x="1308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>
              <a:off x="4098391" y="3767006"/>
              <a:ext cx="594888" cy="62659"/>
            </a:xfrm>
            <a:custGeom>
              <a:avLst/>
              <a:gdLst/>
              <a:ahLst/>
              <a:cxnLst/>
              <a:rect l="l" t="t" r="r" b="b"/>
              <a:pathLst>
                <a:path w="6931" h="1581" extrusionOk="0">
                  <a:moveTo>
                    <a:pt x="5350" y="0"/>
                  </a:moveTo>
                  <a:cubicBezTo>
                    <a:pt x="3314" y="365"/>
                    <a:pt x="1612" y="943"/>
                    <a:pt x="1" y="1581"/>
                  </a:cubicBezTo>
                  <a:cubicBezTo>
                    <a:pt x="1946" y="882"/>
                    <a:pt x="4195" y="304"/>
                    <a:pt x="6931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>
              <a:off x="7085475" y="3768195"/>
              <a:ext cx="2055886" cy="324115"/>
            </a:xfrm>
            <a:custGeom>
              <a:avLst/>
              <a:gdLst/>
              <a:ahLst/>
              <a:cxnLst/>
              <a:rect l="l" t="t" r="r" b="b"/>
              <a:pathLst>
                <a:path w="23953" h="8178" extrusionOk="0">
                  <a:moveTo>
                    <a:pt x="1" y="1"/>
                  </a:moveTo>
                  <a:cubicBezTo>
                    <a:pt x="578" y="153"/>
                    <a:pt x="1095" y="335"/>
                    <a:pt x="1642" y="548"/>
                  </a:cubicBezTo>
                  <a:cubicBezTo>
                    <a:pt x="3314" y="1095"/>
                    <a:pt x="4894" y="1642"/>
                    <a:pt x="6566" y="2128"/>
                  </a:cubicBezTo>
                  <a:cubicBezTo>
                    <a:pt x="12645" y="3891"/>
                    <a:pt x="18846" y="5776"/>
                    <a:pt x="23953" y="8177"/>
                  </a:cubicBezTo>
                  <a:lnTo>
                    <a:pt x="23953" y="7296"/>
                  </a:lnTo>
                  <a:cubicBezTo>
                    <a:pt x="18998" y="5046"/>
                    <a:pt x="13101" y="3223"/>
                    <a:pt x="7357" y="1581"/>
                  </a:cubicBezTo>
                  <a:cubicBezTo>
                    <a:pt x="5806" y="1125"/>
                    <a:pt x="4287" y="639"/>
                    <a:pt x="2706" y="122"/>
                  </a:cubicBezTo>
                  <a:lnTo>
                    <a:pt x="2615" y="62"/>
                  </a:lnTo>
                  <a:cubicBezTo>
                    <a:pt x="2554" y="31"/>
                    <a:pt x="2432" y="1"/>
                    <a:pt x="2341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>
              <a:off x="6819407" y="3765778"/>
              <a:ext cx="2321959" cy="368662"/>
            </a:xfrm>
            <a:custGeom>
              <a:avLst/>
              <a:gdLst/>
              <a:ahLst/>
              <a:cxnLst/>
              <a:rect l="l" t="t" r="r" b="b"/>
              <a:pathLst>
                <a:path w="27053" h="9302" extrusionOk="0">
                  <a:moveTo>
                    <a:pt x="0" y="1"/>
                  </a:moveTo>
                  <a:cubicBezTo>
                    <a:pt x="1247" y="426"/>
                    <a:pt x="2462" y="822"/>
                    <a:pt x="3648" y="1247"/>
                  </a:cubicBezTo>
                  <a:cubicBezTo>
                    <a:pt x="5380" y="1855"/>
                    <a:pt x="7052" y="2433"/>
                    <a:pt x="8815" y="2919"/>
                  </a:cubicBezTo>
                  <a:cubicBezTo>
                    <a:pt x="16201" y="5047"/>
                    <a:pt x="22280" y="6962"/>
                    <a:pt x="27053" y="9302"/>
                  </a:cubicBezTo>
                  <a:lnTo>
                    <a:pt x="27053" y="8421"/>
                  </a:lnTo>
                  <a:cubicBezTo>
                    <a:pt x="22949" y="6506"/>
                    <a:pt x="17387" y="4591"/>
                    <a:pt x="9605" y="2372"/>
                  </a:cubicBezTo>
                  <a:cubicBezTo>
                    <a:pt x="7934" y="1885"/>
                    <a:pt x="6384" y="1369"/>
                    <a:pt x="4712" y="791"/>
                  </a:cubicBezTo>
                  <a:cubicBezTo>
                    <a:pt x="3952" y="518"/>
                    <a:pt x="3131" y="244"/>
                    <a:pt x="2341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>
              <a:off x="6237663" y="3767006"/>
              <a:ext cx="2898479" cy="457795"/>
            </a:xfrm>
            <a:custGeom>
              <a:avLst/>
              <a:gdLst/>
              <a:ahLst/>
              <a:cxnLst/>
              <a:rect l="l" t="t" r="r" b="b"/>
              <a:pathLst>
                <a:path w="33770" h="11551" extrusionOk="0">
                  <a:moveTo>
                    <a:pt x="0" y="0"/>
                  </a:moveTo>
                  <a:cubicBezTo>
                    <a:pt x="3040" y="730"/>
                    <a:pt x="5623" y="1642"/>
                    <a:pt x="8146" y="2554"/>
                  </a:cubicBezTo>
                  <a:cubicBezTo>
                    <a:pt x="9970" y="3192"/>
                    <a:pt x="11855" y="3830"/>
                    <a:pt x="13800" y="4408"/>
                  </a:cubicBezTo>
                  <a:cubicBezTo>
                    <a:pt x="22615" y="6931"/>
                    <a:pt x="29028" y="9028"/>
                    <a:pt x="33770" y="11551"/>
                  </a:cubicBezTo>
                  <a:lnTo>
                    <a:pt x="33770" y="10669"/>
                  </a:lnTo>
                  <a:cubicBezTo>
                    <a:pt x="28998" y="8238"/>
                    <a:pt x="22736" y="6171"/>
                    <a:pt x="14560" y="3861"/>
                  </a:cubicBezTo>
                  <a:cubicBezTo>
                    <a:pt x="12706" y="3344"/>
                    <a:pt x="10943" y="2736"/>
                    <a:pt x="9119" y="2098"/>
                  </a:cubicBezTo>
                  <a:cubicBezTo>
                    <a:pt x="7082" y="1368"/>
                    <a:pt x="4955" y="639"/>
                    <a:pt x="2614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>
              <a:off x="6540294" y="3767006"/>
              <a:ext cx="2601078" cy="412019"/>
            </a:xfrm>
            <a:custGeom>
              <a:avLst/>
              <a:gdLst/>
              <a:ahLst/>
              <a:cxnLst/>
              <a:rect l="l" t="t" r="r" b="b"/>
              <a:pathLst>
                <a:path w="30305" h="10396" extrusionOk="0">
                  <a:moveTo>
                    <a:pt x="0" y="0"/>
                  </a:moveTo>
                  <a:cubicBezTo>
                    <a:pt x="2037" y="578"/>
                    <a:pt x="3921" y="1247"/>
                    <a:pt x="5745" y="1854"/>
                  </a:cubicBezTo>
                  <a:cubicBezTo>
                    <a:pt x="7569" y="2493"/>
                    <a:pt x="9332" y="3101"/>
                    <a:pt x="11186" y="3648"/>
                  </a:cubicBezTo>
                  <a:cubicBezTo>
                    <a:pt x="19271" y="5958"/>
                    <a:pt x="25532" y="7994"/>
                    <a:pt x="30305" y="10396"/>
                  </a:cubicBezTo>
                  <a:lnTo>
                    <a:pt x="30305" y="9514"/>
                  </a:lnTo>
                  <a:cubicBezTo>
                    <a:pt x="25502" y="7204"/>
                    <a:pt x="19423" y="5228"/>
                    <a:pt x="11976" y="3101"/>
                  </a:cubicBezTo>
                  <a:cubicBezTo>
                    <a:pt x="10183" y="2614"/>
                    <a:pt x="8572" y="2037"/>
                    <a:pt x="6809" y="1429"/>
                  </a:cubicBezTo>
                  <a:cubicBezTo>
                    <a:pt x="5411" y="943"/>
                    <a:pt x="3952" y="456"/>
                    <a:pt x="2493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>
              <a:off x="5384529" y="3765778"/>
              <a:ext cx="3759440" cy="551803"/>
            </a:xfrm>
            <a:custGeom>
              <a:avLst/>
              <a:gdLst/>
              <a:ahLst/>
              <a:cxnLst/>
              <a:rect l="l" t="t" r="r" b="b"/>
              <a:pathLst>
                <a:path w="43801" h="13923" extrusionOk="0">
                  <a:moveTo>
                    <a:pt x="1" y="1"/>
                  </a:moveTo>
                  <a:cubicBezTo>
                    <a:pt x="6718" y="548"/>
                    <a:pt x="11338" y="2220"/>
                    <a:pt x="15867" y="3861"/>
                  </a:cubicBezTo>
                  <a:cubicBezTo>
                    <a:pt x="17843" y="4591"/>
                    <a:pt x="19849" y="5320"/>
                    <a:pt x="22038" y="5898"/>
                  </a:cubicBezTo>
                  <a:cubicBezTo>
                    <a:pt x="31248" y="8572"/>
                    <a:pt x="38482" y="10822"/>
                    <a:pt x="43801" y="13922"/>
                  </a:cubicBezTo>
                  <a:lnTo>
                    <a:pt x="43801" y="13010"/>
                  </a:lnTo>
                  <a:cubicBezTo>
                    <a:pt x="38512" y="10062"/>
                    <a:pt x="31369" y="7843"/>
                    <a:pt x="22828" y="5381"/>
                  </a:cubicBezTo>
                  <a:cubicBezTo>
                    <a:pt x="20761" y="4773"/>
                    <a:pt x="18785" y="4104"/>
                    <a:pt x="16901" y="3405"/>
                  </a:cubicBezTo>
                  <a:cubicBezTo>
                    <a:pt x="13223" y="2068"/>
                    <a:pt x="9423" y="761"/>
                    <a:pt x="4469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941709" y="3769424"/>
              <a:ext cx="2661159" cy="172282"/>
            </a:xfrm>
            <a:custGeom>
              <a:avLst/>
              <a:gdLst/>
              <a:ahLst/>
              <a:cxnLst/>
              <a:rect l="l" t="t" r="r" b="b"/>
              <a:pathLst>
                <a:path w="31005" h="4347" extrusionOk="0">
                  <a:moveTo>
                    <a:pt x="1" y="0"/>
                  </a:moveTo>
                  <a:cubicBezTo>
                    <a:pt x="3436" y="1186"/>
                    <a:pt x="7114" y="2401"/>
                    <a:pt x="10913" y="3252"/>
                  </a:cubicBezTo>
                  <a:cubicBezTo>
                    <a:pt x="14256" y="3952"/>
                    <a:pt x="17357" y="4347"/>
                    <a:pt x="20457" y="4347"/>
                  </a:cubicBezTo>
                  <a:cubicBezTo>
                    <a:pt x="22494" y="4347"/>
                    <a:pt x="24500" y="4195"/>
                    <a:pt x="26476" y="3830"/>
                  </a:cubicBezTo>
                  <a:cubicBezTo>
                    <a:pt x="28147" y="3587"/>
                    <a:pt x="29637" y="3161"/>
                    <a:pt x="31005" y="2705"/>
                  </a:cubicBezTo>
                  <a:lnTo>
                    <a:pt x="31005" y="2705"/>
                  </a:lnTo>
                  <a:cubicBezTo>
                    <a:pt x="29789" y="3070"/>
                    <a:pt x="28512" y="3374"/>
                    <a:pt x="27083" y="3648"/>
                  </a:cubicBezTo>
                  <a:cubicBezTo>
                    <a:pt x="25077" y="3982"/>
                    <a:pt x="22980" y="4195"/>
                    <a:pt x="20883" y="4195"/>
                  </a:cubicBezTo>
                  <a:cubicBezTo>
                    <a:pt x="17782" y="4195"/>
                    <a:pt x="14621" y="3800"/>
                    <a:pt x="11217" y="3070"/>
                  </a:cubicBezTo>
                  <a:cubicBezTo>
                    <a:pt x="7569" y="2280"/>
                    <a:pt x="4074" y="1155"/>
                    <a:pt x="82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1072168" y="3767006"/>
              <a:ext cx="2580221" cy="157856"/>
            </a:xfrm>
            <a:custGeom>
              <a:avLst/>
              <a:gdLst/>
              <a:ahLst/>
              <a:cxnLst/>
              <a:rect l="l" t="t" r="r" b="b"/>
              <a:pathLst>
                <a:path w="30062" h="3983" extrusionOk="0">
                  <a:moveTo>
                    <a:pt x="1" y="0"/>
                  </a:moveTo>
                  <a:cubicBezTo>
                    <a:pt x="2979" y="1064"/>
                    <a:pt x="6323" y="2128"/>
                    <a:pt x="9727" y="2888"/>
                  </a:cubicBezTo>
                  <a:cubicBezTo>
                    <a:pt x="13162" y="3648"/>
                    <a:pt x="16262" y="3982"/>
                    <a:pt x="19393" y="3982"/>
                  </a:cubicBezTo>
                  <a:cubicBezTo>
                    <a:pt x="21460" y="3982"/>
                    <a:pt x="23527" y="3800"/>
                    <a:pt x="25533" y="3496"/>
                  </a:cubicBezTo>
                  <a:cubicBezTo>
                    <a:pt x="27205" y="3222"/>
                    <a:pt x="28694" y="2797"/>
                    <a:pt x="30062" y="2341"/>
                  </a:cubicBezTo>
                  <a:lnTo>
                    <a:pt x="30062" y="2341"/>
                  </a:lnTo>
                  <a:cubicBezTo>
                    <a:pt x="28876" y="2736"/>
                    <a:pt x="27600" y="3040"/>
                    <a:pt x="26141" y="3253"/>
                  </a:cubicBezTo>
                  <a:cubicBezTo>
                    <a:pt x="24074" y="3587"/>
                    <a:pt x="21977" y="3800"/>
                    <a:pt x="19849" y="3800"/>
                  </a:cubicBezTo>
                  <a:cubicBezTo>
                    <a:pt x="16688" y="3800"/>
                    <a:pt x="13496" y="3405"/>
                    <a:pt x="10001" y="2645"/>
                  </a:cubicBezTo>
                  <a:cubicBezTo>
                    <a:pt x="6657" y="1915"/>
                    <a:pt x="3466" y="912"/>
                    <a:pt x="85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547843" y="3765778"/>
              <a:ext cx="2914186" cy="222933"/>
            </a:xfrm>
            <a:custGeom>
              <a:avLst/>
              <a:gdLst/>
              <a:ahLst/>
              <a:cxnLst/>
              <a:rect l="l" t="t" r="r" b="b"/>
              <a:pathLst>
                <a:path w="33953" h="5625" extrusionOk="0">
                  <a:moveTo>
                    <a:pt x="0" y="1"/>
                  </a:moveTo>
                  <a:cubicBezTo>
                    <a:pt x="456" y="214"/>
                    <a:pt x="942" y="366"/>
                    <a:pt x="1490" y="548"/>
                  </a:cubicBezTo>
                  <a:cubicBezTo>
                    <a:pt x="5380" y="1946"/>
                    <a:pt x="9848" y="3588"/>
                    <a:pt x="14560" y="4591"/>
                  </a:cubicBezTo>
                  <a:cubicBezTo>
                    <a:pt x="17782" y="5259"/>
                    <a:pt x="20791" y="5624"/>
                    <a:pt x="23709" y="5624"/>
                  </a:cubicBezTo>
                  <a:cubicBezTo>
                    <a:pt x="25624" y="5624"/>
                    <a:pt x="27539" y="5472"/>
                    <a:pt x="29393" y="5168"/>
                  </a:cubicBezTo>
                  <a:cubicBezTo>
                    <a:pt x="31065" y="4895"/>
                    <a:pt x="32584" y="4469"/>
                    <a:pt x="33952" y="4013"/>
                  </a:cubicBezTo>
                  <a:lnTo>
                    <a:pt x="33952" y="4013"/>
                  </a:lnTo>
                  <a:cubicBezTo>
                    <a:pt x="32736" y="4408"/>
                    <a:pt x="31460" y="4712"/>
                    <a:pt x="30001" y="4925"/>
                  </a:cubicBezTo>
                  <a:cubicBezTo>
                    <a:pt x="28116" y="5229"/>
                    <a:pt x="26140" y="5411"/>
                    <a:pt x="24104" y="5411"/>
                  </a:cubicBezTo>
                  <a:cubicBezTo>
                    <a:pt x="21125" y="5411"/>
                    <a:pt x="18086" y="5077"/>
                    <a:pt x="14772" y="4347"/>
                  </a:cubicBezTo>
                  <a:cubicBezTo>
                    <a:pt x="10031" y="3344"/>
                    <a:pt x="5502" y="1703"/>
                    <a:pt x="1520" y="214"/>
                  </a:cubicBezTo>
                  <a:lnTo>
                    <a:pt x="821" y="1"/>
                  </a:ln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1202627" y="3765778"/>
              <a:ext cx="2507180" cy="141012"/>
            </a:xfrm>
            <a:custGeom>
              <a:avLst/>
              <a:gdLst/>
              <a:ahLst/>
              <a:cxnLst/>
              <a:rect l="l" t="t" r="r" b="b"/>
              <a:pathLst>
                <a:path w="29211" h="3558" extrusionOk="0">
                  <a:moveTo>
                    <a:pt x="0" y="1"/>
                  </a:moveTo>
                  <a:cubicBezTo>
                    <a:pt x="2523" y="852"/>
                    <a:pt x="5441" y="1825"/>
                    <a:pt x="8511" y="2463"/>
                  </a:cubicBezTo>
                  <a:cubicBezTo>
                    <a:pt x="11976" y="3223"/>
                    <a:pt x="15168" y="3557"/>
                    <a:pt x="18268" y="3557"/>
                  </a:cubicBezTo>
                  <a:cubicBezTo>
                    <a:pt x="20396" y="3557"/>
                    <a:pt x="22493" y="3375"/>
                    <a:pt x="24560" y="3040"/>
                  </a:cubicBezTo>
                  <a:cubicBezTo>
                    <a:pt x="26293" y="2706"/>
                    <a:pt x="27813" y="2311"/>
                    <a:pt x="29211" y="1855"/>
                  </a:cubicBezTo>
                  <a:lnTo>
                    <a:pt x="29211" y="1855"/>
                  </a:lnTo>
                  <a:cubicBezTo>
                    <a:pt x="27965" y="2220"/>
                    <a:pt x="26627" y="2554"/>
                    <a:pt x="25168" y="2828"/>
                  </a:cubicBezTo>
                  <a:cubicBezTo>
                    <a:pt x="23071" y="3223"/>
                    <a:pt x="20913" y="3375"/>
                    <a:pt x="18724" y="3375"/>
                  </a:cubicBezTo>
                  <a:cubicBezTo>
                    <a:pt x="15533" y="3375"/>
                    <a:pt x="12311" y="2980"/>
                    <a:pt x="8785" y="2220"/>
                  </a:cubicBezTo>
                  <a:cubicBezTo>
                    <a:pt x="6353" y="1703"/>
                    <a:pt x="3830" y="974"/>
                    <a:pt x="882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409573" y="3763400"/>
              <a:ext cx="3005509" cy="240966"/>
            </a:xfrm>
            <a:custGeom>
              <a:avLst/>
              <a:gdLst/>
              <a:ahLst/>
              <a:cxnLst/>
              <a:rect l="l" t="t" r="r" b="b"/>
              <a:pathLst>
                <a:path w="35017" h="6080" extrusionOk="0">
                  <a:moveTo>
                    <a:pt x="0" y="0"/>
                  </a:moveTo>
                  <a:cubicBezTo>
                    <a:pt x="973" y="426"/>
                    <a:pt x="1946" y="760"/>
                    <a:pt x="2949" y="1125"/>
                  </a:cubicBezTo>
                  <a:cubicBezTo>
                    <a:pt x="6809" y="2523"/>
                    <a:pt x="11186" y="4073"/>
                    <a:pt x="15806" y="5046"/>
                  </a:cubicBezTo>
                  <a:cubicBezTo>
                    <a:pt x="18998" y="5745"/>
                    <a:pt x="21976" y="6079"/>
                    <a:pt x="24864" y="6079"/>
                  </a:cubicBezTo>
                  <a:cubicBezTo>
                    <a:pt x="26748" y="6079"/>
                    <a:pt x="28633" y="5927"/>
                    <a:pt x="30457" y="5623"/>
                  </a:cubicBezTo>
                  <a:cubicBezTo>
                    <a:pt x="32128" y="5380"/>
                    <a:pt x="33648" y="4985"/>
                    <a:pt x="35016" y="4499"/>
                  </a:cubicBezTo>
                  <a:lnTo>
                    <a:pt x="35016" y="4499"/>
                  </a:lnTo>
                  <a:cubicBezTo>
                    <a:pt x="33800" y="4863"/>
                    <a:pt x="32493" y="5167"/>
                    <a:pt x="31034" y="5411"/>
                  </a:cubicBezTo>
                  <a:cubicBezTo>
                    <a:pt x="29180" y="5715"/>
                    <a:pt x="27235" y="5866"/>
                    <a:pt x="25289" y="5866"/>
                  </a:cubicBezTo>
                  <a:cubicBezTo>
                    <a:pt x="22311" y="5866"/>
                    <a:pt x="19301" y="5502"/>
                    <a:pt x="16049" y="4833"/>
                  </a:cubicBezTo>
                  <a:cubicBezTo>
                    <a:pt x="11338" y="3800"/>
                    <a:pt x="6900" y="2219"/>
                    <a:pt x="2949" y="760"/>
                  </a:cubicBezTo>
                  <a:cubicBezTo>
                    <a:pt x="2219" y="486"/>
                    <a:pt x="1520" y="274"/>
                    <a:pt x="88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1633056" y="3768195"/>
              <a:ext cx="2201969" cy="91591"/>
            </a:xfrm>
            <a:custGeom>
              <a:avLst/>
              <a:gdLst/>
              <a:ahLst/>
              <a:cxnLst/>
              <a:rect l="l" t="t" r="r" b="b"/>
              <a:pathLst>
                <a:path w="25655" h="2311" extrusionOk="0">
                  <a:moveTo>
                    <a:pt x="25655" y="639"/>
                  </a:moveTo>
                  <a:lnTo>
                    <a:pt x="25655" y="639"/>
                  </a:lnTo>
                  <a:cubicBezTo>
                    <a:pt x="25391" y="720"/>
                    <a:pt x="25129" y="799"/>
                    <a:pt x="24867" y="875"/>
                  </a:cubicBezTo>
                  <a:lnTo>
                    <a:pt x="24867" y="875"/>
                  </a:lnTo>
                  <a:cubicBezTo>
                    <a:pt x="25131" y="801"/>
                    <a:pt x="25394" y="722"/>
                    <a:pt x="25655" y="639"/>
                  </a:cubicBezTo>
                  <a:close/>
                  <a:moveTo>
                    <a:pt x="1" y="1"/>
                  </a:moveTo>
                  <a:cubicBezTo>
                    <a:pt x="1612" y="426"/>
                    <a:pt x="3071" y="791"/>
                    <a:pt x="4499" y="1125"/>
                  </a:cubicBezTo>
                  <a:cubicBezTo>
                    <a:pt x="8056" y="1946"/>
                    <a:pt x="11369" y="2311"/>
                    <a:pt x="14591" y="2311"/>
                  </a:cubicBezTo>
                  <a:cubicBezTo>
                    <a:pt x="16840" y="2311"/>
                    <a:pt x="19028" y="2128"/>
                    <a:pt x="21217" y="1764"/>
                  </a:cubicBezTo>
                  <a:cubicBezTo>
                    <a:pt x="22467" y="1539"/>
                    <a:pt x="23656" y="1231"/>
                    <a:pt x="24867" y="875"/>
                  </a:cubicBezTo>
                  <a:lnTo>
                    <a:pt x="24867" y="875"/>
                  </a:lnTo>
                  <a:cubicBezTo>
                    <a:pt x="23873" y="1158"/>
                    <a:pt x="22864" y="1383"/>
                    <a:pt x="21855" y="1551"/>
                  </a:cubicBezTo>
                  <a:cubicBezTo>
                    <a:pt x="19636" y="1946"/>
                    <a:pt x="17357" y="2128"/>
                    <a:pt x="15077" y="2128"/>
                  </a:cubicBezTo>
                  <a:cubicBezTo>
                    <a:pt x="11794" y="2128"/>
                    <a:pt x="8390" y="1764"/>
                    <a:pt x="4803" y="943"/>
                  </a:cubicBezTo>
                  <a:cubicBezTo>
                    <a:pt x="3587" y="700"/>
                    <a:pt x="2311" y="335"/>
                    <a:pt x="1004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1959204" y="3767006"/>
              <a:ext cx="1920189" cy="60281"/>
            </a:xfrm>
            <a:custGeom>
              <a:avLst/>
              <a:gdLst/>
              <a:ahLst/>
              <a:cxnLst/>
              <a:rect l="l" t="t" r="r" b="b"/>
              <a:pathLst>
                <a:path w="22372" h="1521" extrusionOk="0">
                  <a:moveTo>
                    <a:pt x="0" y="0"/>
                  </a:moveTo>
                  <a:cubicBezTo>
                    <a:pt x="456" y="122"/>
                    <a:pt x="912" y="213"/>
                    <a:pt x="1368" y="304"/>
                  </a:cubicBezTo>
                  <a:cubicBezTo>
                    <a:pt x="5016" y="1095"/>
                    <a:pt x="8389" y="1520"/>
                    <a:pt x="11733" y="1520"/>
                  </a:cubicBezTo>
                  <a:cubicBezTo>
                    <a:pt x="14073" y="1520"/>
                    <a:pt x="16353" y="1338"/>
                    <a:pt x="18542" y="912"/>
                  </a:cubicBezTo>
                  <a:cubicBezTo>
                    <a:pt x="19879" y="669"/>
                    <a:pt x="21125" y="365"/>
                    <a:pt x="22371" y="0"/>
                  </a:cubicBezTo>
                  <a:lnTo>
                    <a:pt x="22341" y="0"/>
                  </a:lnTo>
                  <a:cubicBezTo>
                    <a:pt x="21308" y="304"/>
                    <a:pt x="20244" y="517"/>
                    <a:pt x="19180" y="730"/>
                  </a:cubicBezTo>
                  <a:cubicBezTo>
                    <a:pt x="16900" y="1125"/>
                    <a:pt x="14590" y="1338"/>
                    <a:pt x="12189" y="1338"/>
                  </a:cubicBezTo>
                  <a:cubicBezTo>
                    <a:pt x="8815" y="1338"/>
                    <a:pt x="5350" y="912"/>
                    <a:pt x="1642" y="122"/>
                  </a:cubicBezTo>
                  <a:cubicBezTo>
                    <a:pt x="1490" y="61"/>
                    <a:pt x="1277" y="31"/>
                    <a:pt x="1125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>
              <a:off x="1340897" y="3767006"/>
              <a:ext cx="2415857" cy="125318"/>
            </a:xfrm>
            <a:custGeom>
              <a:avLst/>
              <a:gdLst/>
              <a:ahLst/>
              <a:cxnLst/>
              <a:rect l="l" t="t" r="r" b="b"/>
              <a:pathLst>
                <a:path w="28147" h="3162" extrusionOk="0">
                  <a:moveTo>
                    <a:pt x="0" y="0"/>
                  </a:moveTo>
                  <a:cubicBezTo>
                    <a:pt x="2675" y="882"/>
                    <a:pt x="5046" y="1520"/>
                    <a:pt x="7235" y="2006"/>
                  </a:cubicBezTo>
                  <a:cubicBezTo>
                    <a:pt x="10730" y="2766"/>
                    <a:pt x="13952" y="3161"/>
                    <a:pt x="17113" y="3161"/>
                  </a:cubicBezTo>
                  <a:cubicBezTo>
                    <a:pt x="19271" y="3161"/>
                    <a:pt x="21429" y="2949"/>
                    <a:pt x="23496" y="2614"/>
                  </a:cubicBezTo>
                  <a:cubicBezTo>
                    <a:pt x="25229" y="2310"/>
                    <a:pt x="26779" y="1885"/>
                    <a:pt x="28147" y="1429"/>
                  </a:cubicBezTo>
                  <a:lnTo>
                    <a:pt x="28147" y="1429"/>
                  </a:lnTo>
                  <a:cubicBezTo>
                    <a:pt x="26931" y="1824"/>
                    <a:pt x="25594" y="2158"/>
                    <a:pt x="24104" y="2432"/>
                  </a:cubicBezTo>
                  <a:cubicBezTo>
                    <a:pt x="21977" y="2797"/>
                    <a:pt x="19788" y="3009"/>
                    <a:pt x="17569" y="3009"/>
                  </a:cubicBezTo>
                  <a:cubicBezTo>
                    <a:pt x="14347" y="3009"/>
                    <a:pt x="11095" y="2614"/>
                    <a:pt x="7508" y="1824"/>
                  </a:cubicBezTo>
                  <a:cubicBezTo>
                    <a:pt x="5472" y="1368"/>
                    <a:pt x="3283" y="760"/>
                    <a:pt x="91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>
              <a:off x="1787033" y="3768195"/>
              <a:ext cx="2097599" cy="75936"/>
            </a:xfrm>
            <a:custGeom>
              <a:avLst/>
              <a:gdLst/>
              <a:ahLst/>
              <a:cxnLst/>
              <a:rect l="l" t="t" r="r" b="b"/>
              <a:pathLst>
                <a:path w="24439" h="1916" extrusionOk="0">
                  <a:moveTo>
                    <a:pt x="0" y="1"/>
                  </a:moveTo>
                  <a:cubicBezTo>
                    <a:pt x="1094" y="244"/>
                    <a:pt x="2097" y="487"/>
                    <a:pt x="3040" y="730"/>
                  </a:cubicBezTo>
                  <a:cubicBezTo>
                    <a:pt x="6626" y="1521"/>
                    <a:pt x="10000" y="1916"/>
                    <a:pt x="13253" y="1916"/>
                  </a:cubicBezTo>
                  <a:cubicBezTo>
                    <a:pt x="15532" y="1916"/>
                    <a:pt x="17782" y="1703"/>
                    <a:pt x="19940" y="1338"/>
                  </a:cubicBezTo>
                  <a:cubicBezTo>
                    <a:pt x="21459" y="1065"/>
                    <a:pt x="22949" y="700"/>
                    <a:pt x="24438" y="183"/>
                  </a:cubicBezTo>
                  <a:lnTo>
                    <a:pt x="24438" y="183"/>
                  </a:lnTo>
                  <a:cubicBezTo>
                    <a:pt x="23162" y="578"/>
                    <a:pt x="21885" y="882"/>
                    <a:pt x="20548" y="1156"/>
                  </a:cubicBezTo>
                  <a:cubicBezTo>
                    <a:pt x="18298" y="1521"/>
                    <a:pt x="15988" y="1764"/>
                    <a:pt x="13678" y="1764"/>
                  </a:cubicBezTo>
                  <a:cubicBezTo>
                    <a:pt x="10335" y="1764"/>
                    <a:pt x="6900" y="1369"/>
                    <a:pt x="3252" y="548"/>
                  </a:cubicBezTo>
                  <a:cubicBezTo>
                    <a:pt x="2553" y="396"/>
                    <a:pt x="1793" y="183"/>
                    <a:pt x="1034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1486977" y="3765778"/>
              <a:ext cx="2308913" cy="109663"/>
            </a:xfrm>
            <a:custGeom>
              <a:avLst/>
              <a:gdLst/>
              <a:ahLst/>
              <a:cxnLst/>
              <a:rect l="l" t="t" r="r" b="b"/>
              <a:pathLst>
                <a:path w="26901" h="2767" extrusionOk="0">
                  <a:moveTo>
                    <a:pt x="1" y="1"/>
                  </a:moveTo>
                  <a:cubicBezTo>
                    <a:pt x="2098" y="700"/>
                    <a:pt x="4013" y="1186"/>
                    <a:pt x="5897" y="1612"/>
                  </a:cubicBezTo>
                  <a:cubicBezTo>
                    <a:pt x="9423" y="2372"/>
                    <a:pt x="12676" y="2767"/>
                    <a:pt x="15867" y="2767"/>
                  </a:cubicBezTo>
                  <a:cubicBezTo>
                    <a:pt x="18086" y="2767"/>
                    <a:pt x="20244" y="2585"/>
                    <a:pt x="22372" y="2189"/>
                  </a:cubicBezTo>
                  <a:cubicBezTo>
                    <a:pt x="24074" y="1885"/>
                    <a:pt x="25563" y="1521"/>
                    <a:pt x="26901" y="1065"/>
                  </a:cubicBezTo>
                  <a:lnTo>
                    <a:pt x="26901" y="1065"/>
                  </a:lnTo>
                  <a:cubicBezTo>
                    <a:pt x="25594" y="1460"/>
                    <a:pt x="24317" y="1764"/>
                    <a:pt x="22980" y="2007"/>
                  </a:cubicBezTo>
                  <a:cubicBezTo>
                    <a:pt x="20822" y="2372"/>
                    <a:pt x="18572" y="2585"/>
                    <a:pt x="16323" y="2585"/>
                  </a:cubicBezTo>
                  <a:cubicBezTo>
                    <a:pt x="13071" y="2585"/>
                    <a:pt x="9727" y="2189"/>
                    <a:pt x="6141" y="1399"/>
                  </a:cubicBezTo>
                  <a:cubicBezTo>
                    <a:pt x="4469" y="1004"/>
                    <a:pt x="2767" y="548"/>
                    <a:pt x="912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803439" y="3763400"/>
              <a:ext cx="2747247" cy="192772"/>
            </a:xfrm>
            <a:custGeom>
              <a:avLst/>
              <a:gdLst/>
              <a:ahLst/>
              <a:cxnLst/>
              <a:rect l="l" t="t" r="r" b="b"/>
              <a:pathLst>
                <a:path w="32008" h="4864" extrusionOk="0">
                  <a:moveTo>
                    <a:pt x="1" y="0"/>
                  </a:moveTo>
                  <a:cubicBezTo>
                    <a:pt x="3770" y="1459"/>
                    <a:pt x="7873" y="2888"/>
                    <a:pt x="12190" y="3800"/>
                  </a:cubicBezTo>
                  <a:cubicBezTo>
                    <a:pt x="15472" y="4529"/>
                    <a:pt x="18573" y="4863"/>
                    <a:pt x="21551" y="4863"/>
                  </a:cubicBezTo>
                  <a:cubicBezTo>
                    <a:pt x="23588" y="4863"/>
                    <a:pt x="25533" y="4711"/>
                    <a:pt x="27479" y="4377"/>
                  </a:cubicBezTo>
                  <a:cubicBezTo>
                    <a:pt x="29150" y="4104"/>
                    <a:pt x="30640" y="3708"/>
                    <a:pt x="32008" y="3252"/>
                  </a:cubicBezTo>
                  <a:lnTo>
                    <a:pt x="32008" y="3252"/>
                  </a:lnTo>
                  <a:cubicBezTo>
                    <a:pt x="30822" y="3617"/>
                    <a:pt x="29546" y="3921"/>
                    <a:pt x="28087" y="4164"/>
                  </a:cubicBezTo>
                  <a:cubicBezTo>
                    <a:pt x="26111" y="4499"/>
                    <a:pt x="24074" y="4651"/>
                    <a:pt x="22007" y="4651"/>
                  </a:cubicBezTo>
                  <a:cubicBezTo>
                    <a:pt x="18937" y="4651"/>
                    <a:pt x="15807" y="4316"/>
                    <a:pt x="12433" y="3556"/>
                  </a:cubicBezTo>
                  <a:cubicBezTo>
                    <a:pt x="8421" y="2675"/>
                    <a:pt x="4530" y="1338"/>
                    <a:pt x="85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178324" y="4371699"/>
              <a:ext cx="1434992" cy="50650"/>
            </a:xfrm>
            <a:custGeom>
              <a:avLst/>
              <a:gdLst/>
              <a:ahLst/>
              <a:cxnLst/>
              <a:rect l="l" t="t" r="r" b="b"/>
              <a:pathLst>
                <a:path w="16719" h="1278" extrusionOk="0">
                  <a:moveTo>
                    <a:pt x="7630" y="1"/>
                  </a:moveTo>
                  <a:cubicBezTo>
                    <a:pt x="4712" y="1"/>
                    <a:pt x="2584" y="578"/>
                    <a:pt x="335" y="1186"/>
                  </a:cubicBezTo>
                  <a:cubicBezTo>
                    <a:pt x="213" y="1217"/>
                    <a:pt x="122" y="1278"/>
                    <a:pt x="0" y="1278"/>
                  </a:cubicBezTo>
                  <a:lnTo>
                    <a:pt x="335" y="1278"/>
                  </a:lnTo>
                  <a:cubicBezTo>
                    <a:pt x="2280" y="761"/>
                    <a:pt x="4165" y="366"/>
                    <a:pt x="6657" y="366"/>
                  </a:cubicBezTo>
                  <a:cubicBezTo>
                    <a:pt x="7478" y="366"/>
                    <a:pt x="8329" y="396"/>
                    <a:pt x="9241" y="518"/>
                  </a:cubicBezTo>
                  <a:cubicBezTo>
                    <a:pt x="10973" y="700"/>
                    <a:pt x="12584" y="913"/>
                    <a:pt x="14104" y="1278"/>
                  </a:cubicBezTo>
                  <a:lnTo>
                    <a:pt x="16718" y="1278"/>
                  </a:lnTo>
                  <a:cubicBezTo>
                    <a:pt x="14651" y="730"/>
                    <a:pt x="12493" y="396"/>
                    <a:pt x="10092" y="122"/>
                  </a:cubicBezTo>
                  <a:cubicBezTo>
                    <a:pt x="9271" y="62"/>
                    <a:pt x="8420" y="1"/>
                    <a:pt x="763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7617697" y="3767006"/>
              <a:ext cx="1523654" cy="236130"/>
            </a:xfrm>
            <a:custGeom>
              <a:avLst/>
              <a:gdLst/>
              <a:ahLst/>
              <a:cxnLst/>
              <a:rect l="l" t="t" r="r" b="b"/>
              <a:pathLst>
                <a:path w="17752" h="5958" extrusionOk="0">
                  <a:moveTo>
                    <a:pt x="1" y="0"/>
                  </a:moveTo>
                  <a:cubicBezTo>
                    <a:pt x="700" y="213"/>
                    <a:pt x="1429" y="456"/>
                    <a:pt x="2128" y="639"/>
                  </a:cubicBezTo>
                  <a:cubicBezTo>
                    <a:pt x="8967" y="2584"/>
                    <a:pt x="13861" y="4256"/>
                    <a:pt x="17752" y="5958"/>
                  </a:cubicBezTo>
                  <a:lnTo>
                    <a:pt x="17752" y="5137"/>
                  </a:lnTo>
                  <a:cubicBezTo>
                    <a:pt x="13891" y="3496"/>
                    <a:pt x="9119" y="1854"/>
                    <a:pt x="2919" y="122"/>
                  </a:cubicBezTo>
                  <a:cubicBezTo>
                    <a:pt x="2797" y="61"/>
                    <a:pt x="2706" y="31"/>
                    <a:pt x="2554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2285266" y="4394606"/>
              <a:ext cx="1001894" cy="27743"/>
            </a:xfrm>
            <a:custGeom>
              <a:avLst/>
              <a:gdLst/>
              <a:ahLst/>
              <a:cxnLst/>
              <a:rect l="l" t="t" r="r" b="b"/>
              <a:pathLst>
                <a:path w="11673" h="700" extrusionOk="0">
                  <a:moveTo>
                    <a:pt x="5350" y="0"/>
                  </a:moveTo>
                  <a:cubicBezTo>
                    <a:pt x="3314" y="0"/>
                    <a:pt x="1642" y="304"/>
                    <a:pt x="1" y="700"/>
                  </a:cubicBezTo>
                  <a:lnTo>
                    <a:pt x="852" y="700"/>
                  </a:lnTo>
                  <a:cubicBezTo>
                    <a:pt x="1916" y="487"/>
                    <a:pt x="3040" y="396"/>
                    <a:pt x="4378" y="396"/>
                  </a:cubicBezTo>
                  <a:cubicBezTo>
                    <a:pt x="5259" y="396"/>
                    <a:pt x="6080" y="426"/>
                    <a:pt x="7022" y="548"/>
                  </a:cubicBezTo>
                  <a:cubicBezTo>
                    <a:pt x="7448" y="578"/>
                    <a:pt x="7843" y="608"/>
                    <a:pt x="8238" y="669"/>
                  </a:cubicBezTo>
                  <a:lnTo>
                    <a:pt x="11673" y="669"/>
                  </a:lnTo>
                  <a:cubicBezTo>
                    <a:pt x="10457" y="487"/>
                    <a:pt x="9241" y="304"/>
                    <a:pt x="7904" y="152"/>
                  </a:cubicBezTo>
                  <a:cubicBezTo>
                    <a:pt x="7022" y="92"/>
                    <a:pt x="6201" y="0"/>
                    <a:pt x="535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1943498" y="4323548"/>
              <a:ext cx="2175876" cy="98804"/>
            </a:xfrm>
            <a:custGeom>
              <a:avLst/>
              <a:gdLst/>
              <a:ahLst/>
              <a:cxnLst/>
              <a:rect l="l" t="t" r="r" b="b"/>
              <a:pathLst>
                <a:path w="25351" h="2493" extrusionOk="0">
                  <a:moveTo>
                    <a:pt x="12372" y="0"/>
                  </a:moveTo>
                  <a:cubicBezTo>
                    <a:pt x="9180" y="0"/>
                    <a:pt x="6901" y="699"/>
                    <a:pt x="4530" y="1368"/>
                  </a:cubicBezTo>
                  <a:cubicBezTo>
                    <a:pt x="3101" y="1793"/>
                    <a:pt x="1673" y="2219"/>
                    <a:pt x="1" y="2493"/>
                  </a:cubicBezTo>
                  <a:lnTo>
                    <a:pt x="487" y="2493"/>
                  </a:lnTo>
                  <a:cubicBezTo>
                    <a:pt x="1642" y="2249"/>
                    <a:pt x="2706" y="1945"/>
                    <a:pt x="3679" y="1641"/>
                  </a:cubicBezTo>
                  <a:cubicBezTo>
                    <a:pt x="6019" y="1003"/>
                    <a:pt x="8238" y="365"/>
                    <a:pt x="11338" y="365"/>
                  </a:cubicBezTo>
                  <a:cubicBezTo>
                    <a:pt x="12098" y="365"/>
                    <a:pt x="12949" y="395"/>
                    <a:pt x="13770" y="456"/>
                  </a:cubicBezTo>
                  <a:cubicBezTo>
                    <a:pt x="17357" y="821"/>
                    <a:pt x="20366" y="1429"/>
                    <a:pt x="23254" y="2432"/>
                  </a:cubicBezTo>
                  <a:lnTo>
                    <a:pt x="25351" y="2432"/>
                  </a:lnTo>
                  <a:cubicBezTo>
                    <a:pt x="22798" y="1489"/>
                    <a:pt x="19485" y="547"/>
                    <a:pt x="14712" y="122"/>
                  </a:cubicBezTo>
                  <a:cubicBezTo>
                    <a:pt x="13892" y="61"/>
                    <a:pt x="13101" y="0"/>
                    <a:pt x="1237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2575" y="4377723"/>
              <a:ext cx="380999" cy="45815"/>
            </a:xfrm>
            <a:custGeom>
              <a:avLst/>
              <a:gdLst/>
              <a:ahLst/>
              <a:cxnLst/>
              <a:rect l="l" t="t" r="r" b="b"/>
              <a:pathLst>
                <a:path w="4439" h="1156" extrusionOk="0">
                  <a:moveTo>
                    <a:pt x="0" y="1"/>
                  </a:moveTo>
                  <a:lnTo>
                    <a:pt x="0" y="305"/>
                  </a:lnTo>
                  <a:cubicBezTo>
                    <a:pt x="1064" y="548"/>
                    <a:pt x="2159" y="852"/>
                    <a:pt x="3344" y="1156"/>
                  </a:cubicBezTo>
                  <a:lnTo>
                    <a:pt x="4438" y="1156"/>
                  </a:lnTo>
                  <a:cubicBezTo>
                    <a:pt x="4134" y="1034"/>
                    <a:pt x="3891" y="974"/>
                    <a:pt x="3618" y="913"/>
                  </a:cubicBezTo>
                  <a:cubicBezTo>
                    <a:pt x="2371" y="578"/>
                    <a:pt x="1155" y="274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2073957" y="4347604"/>
              <a:ext cx="1802859" cy="75936"/>
            </a:xfrm>
            <a:custGeom>
              <a:avLst/>
              <a:gdLst/>
              <a:ahLst/>
              <a:cxnLst/>
              <a:rect l="l" t="t" r="r" b="b"/>
              <a:pathLst>
                <a:path w="21005" h="1916" extrusionOk="0">
                  <a:moveTo>
                    <a:pt x="9818" y="1"/>
                  </a:moveTo>
                  <a:cubicBezTo>
                    <a:pt x="6748" y="1"/>
                    <a:pt x="4590" y="609"/>
                    <a:pt x="2220" y="1308"/>
                  </a:cubicBezTo>
                  <a:cubicBezTo>
                    <a:pt x="1520" y="1490"/>
                    <a:pt x="761" y="1734"/>
                    <a:pt x="1" y="1916"/>
                  </a:cubicBezTo>
                  <a:lnTo>
                    <a:pt x="244" y="1916"/>
                  </a:lnTo>
                  <a:cubicBezTo>
                    <a:pt x="639" y="1794"/>
                    <a:pt x="1064" y="1734"/>
                    <a:pt x="1429" y="1612"/>
                  </a:cubicBezTo>
                  <a:cubicBezTo>
                    <a:pt x="3709" y="1004"/>
                    <a:pt x="5867" y="427"/>
                    <a:pt x="8815" y="427"/>
                  </a:cubicBezTo>
                  <a:cubicBezTo>
                    <a:pt x="9606" y="427"/>
                    <a:pt x="10426" y="457"/>
                    <a:pt x="11308" y="548"/>
                  </a:cubicBezTo>
                  <a:cubicBezTo>
                    <a:pt x="14074" y="791"/>
                    <a:pt x="16475" y="1247"/>
                    <a:pt x="18724" y="1916"/>
                  </a:cubicBezTo>
                  <a:lnTo>
                    <a:pt x="21004" y="1916"/>
                  </a:lnTo>
                  <a:cubicBezTo>
                    <a:pt x="18299" y="1004"/>
                    <a:pt x="15533" y="427"/>
                    <a:pt x="12220" y="123"/>
                  </a:cubicBezTo>
                  <a:cubicBezTo>
                    <a:pt x="11399" y="62"/>
                    <a:pt x="10578" y="1"/>
                    <a:pt x="9818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3949736" y="3793520"/>
              <a:ext cx="5194260" cy="622825"/>
            </a:xfrm>
            <a:custGeom>
              <a:avLst/>
              <a:gdLst/>
              <a:ahLst/>
              <a:cxnLst/>
              <a:rect l="l" t="t" r="r" b="b"/>
              <a:pathLst>
                <a:path w="60518" h="15715" extrusionOk="0">
                  <a:moveTo>
                    <a:pt x="11277" y="0"/>
                  </a:moveTo>
                  <a:cubicBezTo>
                    <a:pt x="6322" y="0"/>
                    <a:pt x="2918" y="942"/>
                    <a:pt x="0" y="2128"/>
                  </a:cubicBezTo>
                  <a:cubicBezTo>
                    <a:pt x="2675" y="1155"/>
                    <a:pt x="5867" y="395"/>
                    <a:pt x="10244" y="395"/>
                  </a:cubicBezTo>
                  <a:lnTo>
                    <a:pt x="10882" y="395"/>
                  </a:lnTo>
                  <a:cubicBezTo>
                    <a:pt x="19757" y="547"/>
                    <a:pt x="24925" y="2432"/>
                    <a:pt x="30396" y="4499"/>
                  </a:cubicBezTo>
                  <a:cubicBezTo>
                    <a:pt x="32463" y="5258"/>
                    <a:pt x="34651" y="6079"/>
                    <a:pt x="36992" y="6778"/>
                  </a:cubicBezTo>
                  <a:cubicBezTo>
                    <a:pt x="47691" y="9879"/>
                    <a:pt x="55320" y="12249"/>
                    <a:pt x="60518" y="15715"/>
                  </a:cubicBezTo>
                  <a:lnTo>
                    <a:pt x="60518" y="14742"/>
                  </a:lnTo>
                  <a:cubicBezTo>
                    <a:pt x="55320" y="11459"/>
                    <a:pt x="47904" y="9179"/>
                    <a:pt x="37782" y="6231"/>
                  </a:cubicBezTo>
                  <a:cubicBezTo>
                    <a:pt x="35472" y="5562"/>
                    <a:pt x="33375" y="4772"/>
                    <a:pt x="31369" y="4043"/>
                  </a:cubicBezTo>
                  <a:cubicBezTo>
                    <a:pt x="26080" y="2097"/>
                    <a:pt x="20669" y="122"/>
                    <a:pt x="11794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3874035" y="3817576"/>
              <a:ext cx="5259577" cy="603603"/>
            </a:xfrm>
            <a:custGeom>
              <a:avLst/>
              <a:gdLst/>
              <a:ahLst/>
              <a:cxnLst/>
              <a:rect l="l" t="t" r="r" b="b"/>
              <a:pathLst>
                <a:path w="61279" h="15230" extrusionOk="0">
                  <a:moveTo>
                    <a:pt x="11126" y="1"/>
                  </a:moveTo>
                  <a:cubicBezTo>
                    <a:pt x="6262" y="1"/>
                    <a:pt x="2888" y="974"/>
                    <a:pt x="1" y="2129"/>
                  </a:cubicBezTo>
                  <a:cubicBezTo>
                    <a:pt x="2645" y="1156"/>
                    <a:pt x="5776" y="396"/>
                    <a:pt x="10092" y="396"/>
                  </a:cubicBezTo>
                  <a:lnTo>
                    <a:pt x="10822" y="396"/>
                  </a:lnTo>
                  <a:cubicBezTo>
                    <a:pt x="19606" y="548"/>
                    <a:pt x="24743" y="2493"/>
                    <a:pt x="30123" y="4530"/>
                  </a:cubicBezTo>
                  <a:cubicBezTo>
                    <a:pt x="32281" y="5320"/>
                    <a:pt x="34500" y="6171"/>
                    <a:pt x="36992" y="6870"/>
                  </a:cubicBezTo>
                  <a:cubicBezTo>
                    <a:pt x="47692" y="10001"/>
                    <a:pt x="54713" y="12159"/>
                    <a:pt x="59789" y="15229"/>
                  </a:cubicBezTo>
                  <a:lnTo>
                    <a:pt x="61278" y="15229"/>
                  </a:lnTo>
                  <a:cubicBezTo>
                    <a:pt x="56081" y="11825"/>
                    <a:pt x="48482" y="9484"/>
                    <a:pt x="37752" y="6354"/>
                  </a:cubicBezTo>
                  <a:cubicBezTo>
                    <a:pt x="35381" y="5655"/>
                    <a:pt x="33193" y="4864"/>
                    <a:pt x="31126" y="4074"/>
                  </a:cubicBezTo>
                  <a:cubicBezTo>
                    <a:pt x="25685" y="2068"/>
                    <a:pt x="20518" y="123"/>
                    <a:pt x="11733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3795760" y="3841672"/>
              <a:ext cx="5165679" cy="581884"/>
            </a:xfrm>
            <a:custGeom>
              <a:avLst/>
              <a:gdLst/>
              <a:ahLst/>
              <a:cxnLst/>
              <a:rect l="l" t="t" r="r" b="b"/>
              <a:pathLst>
                <a:path w="60185" h="14682" extrusionOk="0">
                  <a:moveTo>
                    <a:pt x="10974" y="1"/>
                  </a:moveTo>
                  <a:cubicBezTo>
                    <a:pt x="6202" y="1"/>
                    <a:pt x="2858" y="943"/>
                    <a:pt x="1" y="2098"/>
                  </a:cubicBezTo>
                  <a:cubicBezTo>
                    <a:pt x="2615" y="1095"/>
                    <a:pt x="5685" y="396"/>
                    <a:pt x="9940" y="396"/>
                  </a:cubicBezTo>
                  <a:lnTo>
                    <a:pt x="10791" y="396"/>
                  </a:lnTo>
                  <a:cubicBezTo>
                    <a:pt x="19484" y="578"/>
                    <a:pt x="24530" y="2524"/>
                    <a:pt x="29880" y="4560"/>
                  </a:cubicBezTo>
                  <a:cubicBezTo>
                    <a:pt x="32099" y="5411"/>
                    <a:pt x="34378" y="6262"/>
                    <a:pt x="36992" y="7022"/>
                  </a:cubicBezTo>
                  <a:cubicBezTo>
                    <a:pt x="46050" y="9667"/>
                    <a:pt x="53284" y="11794"/>
                    <a:pt x="58573" y="14682"/>
                  </a:cubicBezTo>
                  <a:lnTo>
                    <a:pt x="60184" y="14682"/>
                  </a:lnTo>
                  <a:cubicBezTo>
                    <a:pt x="55199" y="11673"/>
                    <a:pt x="48239" y="9545"/>
                    <a:pt x="37813" y="6506"/>
                  </a:cubicBezTo>
                  <a:cubicBezTo>
                    <a:pt x="35290" y="5776"/>
                    <a:pt x="33102" y="4955"/>
                    <a:pt x="30913" y="4104"/>
                  </a:cubicBezTo>
                  <a:cubicBezTo>
                    <a:pt x="25533" y="2098"/>
                    <a:pt x="20427" y="153"/>
                    <a:pt x="11703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0" y="4201880"/>
              <a:ext cx="4977797" cy="220476"/>
            </a:xfrm>
            <a:custGeom>
              <a:avLst/>
              <a:gdLst/>
              <a:ahLst/>
              <a:cxnLst/>
              <a:rect l="l" t="t" r="r" b="b"/>
              <a:pathLst>
                <a:path w="57996" h="5563" extrusionOk="0">
                  <a:moveTo>
                    <a:pt x="0" y="0"/>
                  </a:moveTo>
                  <a:lnTo>
                    <a:pt x="0" y="304"/>
                  </a:lnTo>
                  <a:cubicBezTo>
                    <a:pt x="1429" y="699"/>
                    <a:pt x="3009" y="1155"/>
                    <a:pt x="4559" y="1581"/>
                  </a:cubicBezTo>
                  <a:cubicBezTo>
                    <a:pt x="8997" y="2918"/>
                    <a:pt x="14043" y="4438"/>
                    <a:pt x="19484" y="4438"/>
                  </a:cubicBezTo>
                  <a:cubicBezTo>
                    <a:pt x="20426" y="4438"/>
                    <a:pt x="21429" y="4407"/>
                    <a:pt x="22371" y="4286"/>
                  </a:cubicBezTo>
                  <a:cubicBezTo>
                    <a:pt x="25077" y="4043"/>
                    <a:pt x="27174" y="3344"/>
                    <a:pt x="29180" y="2705"/>
                  </a:cubicBezTo>
                  <a:cubicBezTo>
                    <a:pt x="31794" y="1824"/>
                    <a:pt x="34286" y="1034"/>
                    <a:pt x="37995" y="1034"/>
                  </a:cubicBezTo>
                  <a:cubicBezTo>
                    <a:pt x="38663" y="1034"/>
                    <a:pt x="39393" y="1064"/>
                    <a:pt x="40153" y="1094"/>
                  </a:cubicBezTo>
                  <a:cubicBezTo>
                    <a:pt x="47600" y="1672"/>
                    <a:pt x="51612" y="3465"/>
                    <a:pt x="56111" y="5563"/>
                  </a:cubicBezTo>
                  <a:lnTo>
                    <a:pt x="57995" y="5563"/>
                  </a:lnTo>
                  <a:cubicBezTo>
                    <a:pt x="57904" y="5502"/>
                    <a:pt x="57782" y="5471"/>
                    <a:pt x="57661" y="5411"/>
                  </a:cubicBezTo>
                  <a:lnTo>
                    <a:pt x="57630" y="5350"/>
                  </a:lnTo>
                  <a:cubicBezTo>
                    <a:pt x="52889" y="3192"/>
                    <a:pt x="48816" y="1277"/>
                    <a:pt x="41065" y="730"/>
                  </a:cubicBezTo>
                  <a:cubicBezTo>
                    <a:pt x="40335" y="669"/>
                    <a:pt x="39666" y="638"/>
                    <a:pt x="38967" y="638"/>
                  </a:cubicBezTo>
                  <a:cubicBezTo>
                    <a:pt x="35168" y="638"/>
                    <a:pt x="32675" y="1490"/>
                    <a:pt x="29970" y="2401"/>
                  </a:cubicBezTo>
                  <a:cubicBezTo>
                    <a:pt x="27873" y="3070"/>
                    <a:pt x="25745" y="3800"/>
                    <a:pt x="22979" y="4104"/>
                  </a:cubicBezTo>
                  <a:cubicBezTo>
                    <a:pt x="22007" y="4225"/>
                    <a:pt x="20973" y="4256"/>
                    <a:pt x="19940" y="4256"/>
                  </a:cubicBezTo>
                  <a:cubicBezTo>
                    <a:pt x="14347" y="4256"/>
                    <a:pt x="9180" y="2705"/>
                    <a:pt x="4620" y="1338"/>
                  </a:cubicBezTo>
                  <a:cubicBezTo>
                    <a:pt x="3040" y="821"/>
                    <a:pt x="1489" y="395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2520093" y="4418702"/>
              <a:ext cx="287016" cy="3646"/>
            </a:xfrm>
            <a:custGeom>
              <a:avLst/>
              <a:gdLst/>
              <a:ahLst/>
              <a:cxnLst/>
              <a:rect l="l" t="t" r="r" b="b"/>
              <a:pathLst>
                <a:path w="3344" h="92" extrusionOk="0">
                  <a:moveTo>
                    <a:pt x="1642" y="0"/>
                  </a:moveTo>
                  <a:cubicBezTo>
                    <a:pt x="1064" y="31"/>
                    <a:pt x="487" y="31"/>
                    <a:pt x="0" y="92"/>
                  </a:cubicBezTo>
                  <a:lnTo>
                    <a:pt x="3344" y="92"/>
                  </a:lnTo>
                  <a:cubicBezTo>
                    <a:pt x="2766" y="31"/>
                    <a:pt x="2219" y="0"/>
                    <a:pt x="164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8762991" y="3767006"/>
              <a:ext cx="378339" cy="62659"/>
            </a:xfrm>
            <a:custGeom>
              <a:avLst/>
              <a:gdLst/>
              <a:ahLst/>
              <a:cxnLst/>
              <a:rect l="l" t="t" r="r" b="b"/>
              <a:pathLst>
                <a:path w="4408" h="1581" extrusionOk="0">
                  <a:moveTo>
                    <a:pt x="0" y="0"/>
                  </a:moveTo>
                  <a:cubicBezTo>
                    <a:pt x="1581" y="517"/>
                    <a:pt x="3040" y="1064"/>
                    <a:pt x="4408" y="1581"/>
                  </a:cubicBezTo>
                  <a:lnTo>
                    <a:pt x="4408" y="791"/>
                  </a:lnTo>
                  <a:cubicBezTo>
                    <a:pt x="3709" y="517"/>
                    <a:pt x="3040" y="274"/>
                    <a:pt x="231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9018674" y="3767006"/>
              <a:ext cx="122651" cy="20530"/>
            </a:xfrm>
            <a:custGeom>
              <a:avLst/>
              <a:gdLst/>
              <a:ahLst/>
              <a:cxnLst/>
              <a:rect l="l" t="t" r="r" b="b"/>
              <a:pathLst>
                <a:path w="1429" h="518" extrusionOk="0">
                  <a:moveTo>
                    <a:pt x="0" y="0"/>
                  </a:moveTo>
                  <a:cubicBezTo>
                    <a:pt x="456" y="183"/>
                    <a:pt x="973" y="335"/>
                    <a:pt x="1429" y="51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8491687" y="3767006"/>
              <a:ext cx="649647" cy="106057"/>
            </a:xfrm>
            <a:custGeom>
              <a:avLst/>
              <a:gdLst/>
              <a:ahLst/>
              <a:cxnLst/>
              <a:rect l="l" t="t" r="r" b="b"/>
              <a:pathLst>
                <a:path w="7569" h="2676" extrusionOk="0">
                  <a:moveTo>
                    <a:pt x="0" y="0"/>
                  </a:moveTo>
                  <a:cubicBezTo>
                    <a:pt x="2857" y="912"/>
                    <a:pt x="5350" y="1794"/>
                    <a:pt x="7569" y="2675"/>
                  </a:cubicBezTo>
                  <a:lnTo>
                    <a:pt x="7569" y="1854"/>
                  </a:lnTo>
                  <a:cubicBezTo>
                    <a:pt x="5988" y="1247"/>
                    <a:pt x="4286" y="639"/>
                    <a:pt x="243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8204677" y="3767006"/>
              <a:ext cx="936663" cy="149415"/>
            </a:xfrm>
            <a:custGeom>
              <a:avLst/>
              <a:gdLst/>
              <a:ahLst/>
              <a:cxnLst/>
              <a:rect l="l" t="t" r="r" b="b"/>
              <a:pathLst>
                <a:path w="10913" h="3770" extrusionOk="0">
                  <a:moveTo>
                    <a:pt x="1" y="0"/>
                  </a:moveTo>
                  <a:cubicBezTo>
                    <a:pt x="4378" y="1277"/>
                    <a:pt x="7903" y="2493"/>
                    <a:pt x="10913" y="3769"/>
                  </a:cubicBezTo>
                  <a:lnTo>
                    <a:pt x="10913" y="2918"/>
                  </a:lnTo>
                  <a:cubicBezTo>
                    <a:pt x="8481" y="1915"/>
                    <a:pt x="5745" y="973"/>
                    <a:pt x="2554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7907282" y="3767006"/>
              <a:ext cx="1234064" cy="192772"/>
            </a:xfrm>
            <a:custGeom>
              <a:avLst/>
              <a:gdLst/>
              <a:ahLst/>
              <a:cxnLst/>
              <a:rect l="l" t="t" r="r" b="b"/>
              <a:pathLst>
                <a:path w="14378" h="4864" extrusionOk="0">
                  <a:moveTo>
                    <a:pt x="0" y="0"/>
                  </a:moveTo>
                  <a:cubicBezTo>
                    <a:pt x="5958" y="1702"/>
                    <a:pt x="10639" y="3253"/>
                    <a:pt x="14378" y="4864"/>
                  </a:cubicBezTo>
                  <a:lnTo>
                    <a:pt x="14378" y="4013"/>
                  </a:lnTo>
                  <a:cubicBezTo>
                    <a:pt x="11186" y="2706"/>
                    <a:pt x="7387" y="1399"/>
                    <a:pt x="2645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2647891" y="3767006"/>
              <a:ext cx="848000" cy="12088"/>
            </a:xfrm>
            <a:custGeom>
              <a:avLst/>
              <a:gdLst/>
              <a:ahLst/>
              <a:cxnLst/>
              <a:rect l="l" t="t" r="r" b="b"/>
              <a:pathLst>
                <a:path w="9880" h="305" extrusionOk="0">
                  <a:moveTo>
                    <a:pt x="1" y="0"/>
                  </a:moveTo>
                  <a:cubicBezTo>
                    <a:pt x="1703" y="183"/>
                    <a:pt x="3375" y="304"/>
                    <a:pt x="5046" y="304"/>
                  </a:cubicBezTo>
                  <a:cubicBezTo>
                    <a:pt x="6688" y="304"/>
                    <a:pt x="8268" y="183"/>
                    <a:pt x="9879" y="0"/>
                  </a:cubicBezTo>
                  <a:lnTo>
                    <a:pt x="8481" y="0"/>
                  </a:lnTo>
                  <a:cubicBezTo>
                    <a:pt x="7478" y="61"/>
                    <a:pt x="6505" y="122"/>
                    <a:pt x="5502" y="122"/>
                  </a:cubicBezTo>
                  <a:cubicBezTo>
                    <a:pt x="4530" y="122"/>
                    <a:pt x="3496" y="61"/>
                    <a:pt x="2463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675641" y="3767680"/>
              <a:ext cx="2833334" cy="205336"/>
            </a:xfrm>
            <a:custGeom>
              <a:avLst/>
              <a:gdLst/>
              <a:ahLst/>
              <a:cxnLst/>
              <a:rect l="l" t="t" r="r" b="b"/>
              <a:pathLst>
                <a:path w="33011" h="5181" extrusionOk="0">
                  <a:moveTo>
                    <a:pt x="44" y="0"/>
                  </a:moveTo>
                  <a:cubicBezTo>
                    <a:pt x="34" y="0"/>
                    <a:pt x="21" y="4"/>
                    <a:pt x="1" y="14"/>
                  </a:cubicBezTo>
                  <a:lnTo>
                    <a:pt x="92" y="14"/>
                  </a:lnTo>
                  <a:cubicBezTo>
                    <a:pt x="71" y="14"/>
                    <a:pt x="65" y="0"/>
                    <a:pt x="44" y="0"/>
                  </a:cubicBezTo>
                  <a:close/>
                  <a:moveTo>
                    <a:pt x="92" y="14"/>
                  </a:moveTo>
                  <a:cubicBezTo>
                    <a:pt x="4104" y="1473"/>
                    <a:pt x="8603" y="3084"/>
                    <a:pt x="13375" y="4117"/>
                  </a:cubicBezTo>
                  <a:cubicBezTo>
                    <a:pt x="16627" y="4847"/>
                    <a:pt x="19667" y="5181"/>
                    <a:pt x="22645" y="5181"/>
                  </a:cubicBezTo>
                  <a:cubicBezTo>
                    <a:pt x="24621" y="5181"/>
                    <a:pt x="26536" y="5029"/>
                    <a:pt x="28451" y="4725"/>
                  </a:cubicBezTo>
                  <a:cubicBezTo>
                    <a:pt x="30123" y="4451"/>
                    <a:pt x="31642" y="4056"/>
                    <a:pt x="33010" y="3600"/>
                  </a:cubicBezTo>
                  <a:lnTo>
                    <a:pt x="33010" y="3600"/>
                  </a:lnTo>
                  <a:cubicBezTo>
                    <a:pt x="31794" y="3965"/>
                    <a:pt x="30487" y="4269"/>
                    <a:pt x="29059" y="4543"/>
                  </a:cubicBezTo>
                  <a:cubicBezTo>
                    <a:pt x="27114" y="4877"/>
                    <a:pt x="25107" y="5029"/>
                    <a:pt x="23040" y="5029"/>
                  </a:cubicBezTo>
                  <a:cubicBezTo>
                    <a:pt x="20001" y="5029"/>
                    <a:pt x="16931" y="4695"/>
                    <a:pt x="13587" y="3965"/>
                  </a:cubicBezTo>
                  <a:cubicBezTo>
                    <a:pt x="9028" y="2992"/>
                    <a:pt x="4712" y="1412"/>
                    <a:pt x="821" y="14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2146997" y="3765778"/>
              <a:ext cx="1648880" cy="43556"/>
            </a:xfrm>
            <a:custGeom>
              <a:avLst/>
              <a:gdLst/>
              <a:ahLst/>
              <a:cxnLst/>
              <a:rect l="l" t="t" r="r" b="b"/>
              <a:pathLst>
                <a:path w="19211" h="1099" extrusionOk="0">
                  <a:moveTo>
                    <a:pt x="1" y="1"/>
                  </a:moveTo>
                  <a:cubicBezTo>
                    <a:pt x="3496" y="761"/>
                    <a:pt x="6779" y="1095"/>
                    <a:pt x="9971" y="1095"/>
                  </a:cubicBezTo>
                  <a:cubicBezTo>
                    <a:pt x="10139" y="1097"/>
                    <a:pt x="10307" y="1098"/>
                    <a:pt x="10475" y="1098"/>
                  </a:cubicBezTo>
                  <a:cubicBezTo>
                    <a:pt x="12669" y="1098"/>
                    <a:pt x="14811" y="913"/>
                    <a:pt x="16901" y="518"/>
                  </a:cubicBezTo>
                  <a:cubicBezTo>
                    <a:pt x="17691" y="366"/>
                    <a:pt x="18451" y="214"/>
                    <a:pt x="19211" y="31"/>
                  </a:cubicBezTo>
                  <a:lnTo>
                    <a:pt x="18968" y="31"/>
                  </a:lnTo>
                  <a:cubicBezTo>
                    <a:pt x="18481" y="153"/>
                    <a:pt x="17995" y="244"/>
                    <a:pt x="17509" y="335"/>
                  </a:cubicBezTo>
                  <a:cubicBezTo>
                    <a:pt x="15168" y="761"/>
                    <a:pt x="12828" y="943"/>
                    <a:pt x="10426" y="943"/>
                  </a:cubicBezTo>
                  <a:cubicBezTo>
                    <a:pt x="7448" y="943"/>
                    <a:pt x="4469" y="639"/>
                    <a:pt x="1277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2575" y="3767006"/>
              <a:ext cx="3271582" cy="286741"/>
            </a:xfrm>
            <a:custGeom>
              <a:avLst/>
              <a:gdLst/>
              <a:ahLst/>
              <a:cxnLst/>
              <a:rect l="l" t="t" r="r" b="b"/>
              <a:pathLst>
                <a:path w="38117" h="7235" extrusionOk="0">
                  <a:moveTo>
                    <a:pt x="0" y="0"/>
                  </a:moveTo>
                  <a:lnTo>
                    <a:pt x="0" y="183"/>
                  </a:lnTo>
                  <a:cubicBezTo>
                    <a:pt x="2280" y="791"/>
                    <a:pt x="4712" y="1642"/>
                    <a:pt x="7265" y="2554"/>
                  </a:cubicBezTo>
                  <a:cubicBezTo>
                    <a:pt x="13466" y="4742"/>
                    <a:pt x="20518" y="7234"/>
                    <a:pt x="28177" y="7234"/>
                  </a:cubicBezTo>
                  <a:cubicBezTo>
                    <a:pt x="29971" y="7234"/>
                    <a:pt x="31764" y="7113"/>
                    <a:pt x="33497" y="6839"/>
                  </a:cubicBezTo>
                  <a:cubicBezTo>
                    <a:pt x="35229" y="6566"/>
                    <a:pt x="36749" y="6171"/>
                    <a:pt x="38117" y="5684"/>
                  </a:cubicBezTo>
                  <a:lnTo>
                    <a:pt x="38117" y="5684"/>
                  </a:lnTo>
                  <a:cubicBezTo>
                    <a:pt x="36901" y="6079"/>
                    <a:pt x="35563" y="6383"/>
                    <a:pt x="34104" y="6627"/>
                  </a:cubicBezTo>
                  <a:cubicBezTo>
                    <a:pt x="32341" y="6900"/>
                    <a:pt x="30457" y="7052"/>
                    <a:pt x="28633" y="7052"/>
                  </a:cubicBezTo>
                  <a:cubicBezTo>
                    <a:pt x="20791" y="7052"/>
                    <a:pt x="13648" y="4529"/>
                    <a:pt x="7295" y="2250"/>
                  </a:cubicBezTo>
                  <a:cubicBezTo>
                    <a:pt x="4894" y="1399"/>
                    <a:pt x="2645" y="578"/>
                    <a:pt x="517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2363542" y="3768195"/>
              <a:ext cx="1317576" cy="27743"/>
            </a:xfrm>
            <a:custGeom>
              <a:avLst/>
              <a:gdLst/>
              <a:ahLst/>
              <a:cxnLst/>
              <a:rect l="l" t="t" r="r" b="b"/>
              <a:pathLst>
                <a:path w="15351" h="700" extrusionOk="0">
                  <a:moveTo>
                    <a:pt x="1" y="1"/>
                  </a:moveTo>
                  <a:cubicBezTo>
                    <a:pt x="2736" y="426"/>
                    <a:pt x="5350" y="700"/>
                    <a:pt x="7903" y="700"/>
                  </a:cubicBezTo>
                  <a:cubicBezTo>
                    <a:pt x="10305" y="700"/>
                    <a:pt x="12645" y="487"/>
                    <a:pt x="14925" y="62"/>
                  </a:cubicBezTo>
                  <a:cubicBezTo>
                    <a:pt x="15077" y="31"/>
                    <a:pt x="15198" y="31"/>
                    <a:pt x="15350" y="1"/>
                  </a:cubicBezTo>
                  <a:lnTo>
                    <a:pt x="14803" y="1"/>
                  </a:lnTo>
                  <a:cubicBezTo>
                    <a:pt x="12706" y="335"/>
                    <a:pt x="10517" y="517"/>
                    <a:pt x="8359" y="517"/>
                  </a:cubicBezTo>
                  <a:cubicBezTo>
                    <a:pt x="6110" y="517"/>
                    <a:pt x="3861" y="335"/>
                    <a:pt x="152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0" y="3936866"/>
              <a:ext cx="2914186" cy="245761"/>
            </a:xfrm>
            <a:custGeom>
              <a:avLst/>
              <a:gdLst/>
              <a:ahLst/>
              <a:cxnLst/>
              <a:rect l="l" t="t" r="r" b="b"/>
              <a:pathLst>
                <a:path w="33953" h="6201" extrusionOk="0">
                  <a:moveTo>
                    <a:pt x="33952" y="4711"/>
                  </a:moveTo>
                  <a:cubicBezTo>
                    <a:pt x="33517" y="4860"/>
                    <a:pt x="33064" y="5002"/>
                    <a:pt x="32593" y="5137"/>
                  </a:cubicBezTo>
                  <a:lnTo>
                    <a:pt x="32593" y="5137"/>
                  </a:lnTo>
                  <a:cubicBezTo>
                    <a:pt x="33064" y="5008"/>
                    <a:pt x="33517" y="4867"/>
                    <a:pt x="33952" y="4711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945" y="790"/>
                    <a:pt x="4012" y="1520"/>
                    <a:pt x="6201" y="2249"/>
                  </a:cubicBezTo>
                  <a:cubicBezTo>
                    <a:pt x="11702" y="4104"/>
                    <a:pt x="17934" y="6201"/>
                    <a:pt x="24681" y="6201"/>
                  </a:cubicBezTo>
                  <a:cubicBezTo>
                    <a:pt x="26171" y="6201"/>
                    <a:pt x="27660" y="6079"/>
                    <a:pt x="29058" y="5897"/>
                  </a:cubicBezTo>
                  <a:cubicBezTo>
                    <a:pt x="30347" y="5707"/>
                    <a:pt x="31519" y="5443"/>
                    <a:pt x="32593" y="5137"/>
                  </a:cubicBezTo>
                  <a:lnTo>
                    <a:pt x="32593" y="5137"/>
                  </a:lnTo>
                  <a:cubicBezTo>
                    <a:pt x="31684" y="5385"/>
                    <a:pt x="30708" y="5585"/>
                    <a:pt x="29666" y="5745"/>
                  </a:cubicBezTo>
                  <a:cubicBezTo>
                    <a:pt x="28177" y="5958"/>
                    <a:pt x="26657" y="6049"/>
                    <a:pt x="25107" y="6049"/>
                  </a:cubicBezTo>
                  <a:cubicBezTo>
                    <a:pt x="18207" y="6049"/>
                    <a:pt x="11824" y="3891"/>
                    <a:pt x="6231" y="1976"/>
                  </a:cubicBezTo>
                  <a:cubicBezTo>
                    <a:pt x="4043" y="1246"/>
                    <a:pt x="1976" y="547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2989660" y="4083818"/>
              <a:ext cx="3480321" cy="340958"/>
            </a:xfrm>
            <a:custGeom>
              <a:avLst/>
              <a:gdLst/>
              <a:ahLst/>
              <a:cxnLst/>
              <a:rect l="l" t="t" r="r" b="b"/>
              <a:pathLst>
                <a:path w="40549" h="8603" extrusionOk="0">
                  <a:moveTo>
                    <a:pt x="10122" y="0"/>
                  </a:moveTo>
                  <a:cubicBezTo>
                    <a:pt x="5715" y="0"/>
                    <a:pt x="2888" y="1003"/>
                    <a:pt x="1" y="2098"/>
                  </a:cubicBezTo>
                  <a:cubicBezTo>
                    <a:pt x="1186" y="1672"/>
                    <a:pt x="2432" y="1277"/>
                    <a:pt x="3800" y="973"/>
                  </a:cubicBezTo>
                  <a:cubicBezTo>
                    <a:pt x="5502" y="578"/>
                    <a:pt x="7235" y="396"/>
                    <a:pt x="9119" y="396"/>
                  </a:cubicBezTo>
                  <a:cubicBezTo>
                    <a:pt x="9697" y="396"/>
                    <a:pt x="10274" y="396"/>
                    <a:pt x="10821" y="426"/>
                  </a:cubicBezTo>
                  <a:cubicBezTo>
                    <a:pt x="18876" y="882"/>
                    <a:pt x="23223" y="2766"/>
                    <a:pt x="28269" y="4955"/>
                  </a:cubicBezTo>
                  <a:cubicBezTo>
                    <a:pt x="31004" y="6140"/>
                    <a:pt x="33861" y="7386"/>
                    <a:pt x="37570" y="8481"/>
                  </a:cubicBezTo>
                  <a:lnTo>
                    <a:pt x="37904" y="8602"/>
                  </a:lnTo>
                  <a:lnTo>
                    <a:pt x="40548" y="8602"/>
                  </a:lnTo>
                  <a:cubicBezTo>
                    <a:pt x="39849" y="8329"/>
                    <a:pt x="39150" y="8116"/>
                    <a:pt x="38421" y="7934"/>
                  </a:cubicBezTo>
                  <a:cubicBezTo>
                    <a:pt x="34804" y="6870"/>
                    <a:pt x="32038" y="5654"/>
                    <a:pt x="29302" y="4499"/>
                  </a:cubicBezTo>
                  <a:cubicBezTo>
                    <a:pt x="24226" y="2341"/>
                    <a:pt x="19879" y="456"/>
                    <a:pt x="11794" y="61"/>
                  </a:cubicBezTo>
                  <a:cubicBezTo>
                    <a:pt x="11217" y="0"/>
                    <a:pt x="10639" y="0"/>
                    <a:pt x="1012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0" y="4311500"/>
              <a:ext cx="928766" cy="110852"/>
            </a:xfrm>
            <a:custGeom>
              <a:avLst/>
              <a:gdLst/>
              <a:ahLst/>
              <a:cxnLst/>
              <a:rect l="l" t="t" r="r" b="b"/>
              <a:pathLst>
                <a:path w="10821" h="2797" extrusionOk="0">
                  <a:moveTo>
                    <a:pt x="0" y="0"/>
                  </a:moveTo>
                  <a:lnTo>
                    <a:pt x="0" y="304"/>
                  </a:lnTo>
                  <a:cubicBezTo>
                    <a:pt x="1246" y="608"/>
                    <a:pt x="2584" y="973"/>
                    <a:pt x="3952" y="1338"/>
                  </a:cubicBezTo>
                  <a:cubicBezTo>
                    <a:pt x="5775" y="1824"/>
                    <a:pt x="7629" y="2371"/>
                    <a:pt x="9575" y="2797"/>
                  </a:cubicBezTo>
                  <a:lnTo>
                    <a:pt x="10821" y="2797"/>
                  </a:lnTo>
                  <a:cubicBezTo>
                    <a:pt x="8389" y="2341"/>
                    <a:pt x="6110" y="1672"/>
                    <a:pt x="3982" y="1064"/>
                  </a:cubicBezTo>
                  <a:cubicBezTo>
                    <a:pt x="2614" y="699"/>
                    <a:pt x="1277" y="304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150" y="4135616"/>
              <a:ext cx="5650876" cy="284324"/>
            </a:xfrm>
            <a:custGeom>
              <a:avLst/>
              <a:gdLst/>
              <a:ahLst/>
              <a:cxnLst/>
              <a:rect l="l" t="t" r="r" b="b"/>
              <a:pathLst>
                <a:path w="65838" h="7174" extrusionOk="0">
                  <a:moveTo>
                    <a:pt x="32000" y="2578"/>
                  </a:moveTo>
                  <a:cubicBezTo>
                    <a:pt x="31770" y="2660"/>
                    <a:pt x="31540" y="2743"/>
                    <a:pt x="31308" y="2827"/>
                  </a:cubicBezTo>
                  <a:cubicBezTo>
                    <a:pt x="30507" y="3109"/>
                    <a:pt x="29702" y="3391"/>
                    <a:pt x="28858" y="3652"/>
                  </a:cubicBezTo>
                  <a:lnTo>
                    <a:pt x="28858" y="3652"/>
                  </a:lnTo>
                  <a:cubicBezTo>
                    <a:pt x="29966" y="3320"/>
                    <a:pt x="30990" y="2943"/>
                    <a:pt x="32000" y="2578"/>
                  </a:cubicBezTo>
                  <a:close/>
                  <a:moveTo>
                    <a:pt x="1" y="0"/>
                  </a:moveTo>
                  <a:lnTo>
                    <a:pt x="1" y="304"/>
                  </a:lnTo>
                  <a:cubicBezTo>
                    <a:pt x="1612" y="730"/>
                    <a:pt x="3253" y="1216"/>
                    <a:pt x="4986" y="1763"/>
                  </a:cubicBezTo>
                  <a:cubicBezTo>
                    <a:pt x="9697" y="3192"/>
                    <a:pt x="15016" y="4864"/>
                    <a:pt x="20792" y="4864"/>
                  </a:cubicBezTo>
                  <a:cubicBezTo>
                    <a:pt x="21886" y="4864"/>
                    <a:pt x="23010" y="4803"/>
                    <a:pt x="24074" y="4681"/>
                  </a:cubicBezTo>
                  <a:cubicBezTo>
                    <a:pt x="25890" y="4471"/>
                    <a:pt x="27429" y="4093"/>
                    <a:pt x="28858" y="3652"/>
                  </a:cubicBezTo>
                  <a:lnTo>
                    <a:pt x="28858" y="3652"/>
                  </a:lnTo>
                  <a:cubicBezTo>
                    <a:pt x="27590" y="4032"/>
                    <a:pt x="26212" y="4353"/>
                    <a:pt x="24621" y="4529"/>
                  </a:cubicBezTo>
                  <a:cubicBezTo>
                    <a:pt x="23527" y="4651"/>
                    <a:pt x="22342" y="4712"/>
                    <a:pt x="21217" y="4712"/>
                  </a:cubicBezTo>
                  <a:cubicBezTo>
                    <a:pt x="15290" y="4712"/>
                    <a:pt x="9849" y="3010"/>
                    <a:pt x="5016" y="1490"/>
                  </a:cubicBezTo>
                  <a:cubicBezTo>
                    <a:pt x="3284" y="943"/>
                    <a:pt x="1612" y="426"/>
                    <a:pt x="1" y="0"/>
                  </a:cubicBezTo>
                  <a:close/>
                  <a:moveTo>
                    <a:pt x="41917" y="487"/>
                  </a:moveTo>
                  <a:cubicBezTo>
                    <a:pt x="37661" y="487"/>
                    <a:pt x="34956" y="1490"/>
                    <a:pt x="32068" y="2554"/>
                  </a:cubicBezTo>
                  <a:cubicBezTo>
                    <a:pt x="32046" y="2562"/>
                    <a:pt x="32023" y="2570"/>
                    <a:pt x="32000" y="2578"/>
                  </a:cubicBezTo>
                  <a:lnTo>
                    <a:pt x="32000" y="2578"/>
                  </a:lnTo>
                  <a:cubicBezTo>
                    <a:pt x="34609" y="1647"/>
                    <a:pt x="37175" y="851"/>
                    <a:pt x="40974" y="851"/>
                  </a:cubicBezTo>
                  <a:cubicBezTo>
                    <a:pt x="41613" y="851"/>
                    <a:pt x="42251" y="882"/>
                    <a:pt x="42950" y="912"/>
                  </a:cubicBezTo>
                  <a:cubicBezTo>
                    <a:pt x="50853" y="1459"/>
                    <a:pt x="55017" y="3344"/>
                    <a:pt x="59880" y="5502"/>
                  </a:cubicBezTo>
                  <a:cubicBezTo>
                    <a:pt x="61096" y="6079"/>
                    <a:pt x="62403" y="6627"/>
                    <a:pt x="63741" y="7174"/>
                  </a:cubicBezTo>
                  <a:lnTo>
                    <a:pt x="65838" y="7174"/>
                  </a:lnTo>
                  <a:cubicBezTo>
                    <a:pt x="63984" y="6535"/>
                    <a:pt x="62373" y="5806"/>
                    <a:pt x="60792" y="5137"/>
                  </a:cubicBezTo>
                  <a:cubicBezTo>
                    <a:pt x="55899" y="2979"/>
                    <a:pt x="51674" y="1064"/>
                    <a:pt x="43771" y="578"/>
                  </a:cubicBezTo>
                  <a:cubicBezTo>
                    <a:pt x="43132" y="547"/>
                    <a:pt x="42524" y="487"/>
                    <a:pt x="41917" y="487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2791396" y="4133199"/>
              <a:ext cx="3109878" cy="290348"/>
            </a:xfrm>
            <a:custGeom>
              <a:avLst/>
              <a:gdLst/>
              <a:ahLst/>
              <a:cxnLst/>
              <a:rect l="l" t="t" r="r" b="b"/>
              <a:pathLst>
                <a:path w="36233" h="7326" extrusionOk="0">
                  <a:moveTo>
                    <a:pt x="10396" y="1"/>
                  </a:moveTo>
                  <a:cubicBezTo>
                    <a:pt x="5988" y="1"/>
                    <a:pt x="3222" y="1004"/>
                    <a:pt x="244" y="2128"/>
                  </a:cubicBezTo>
                  <a:cubicBezTo>
                    <a:pt x="183" y="2159"/>
                    <a:pt x="61" y="2189"/>
                    <a:pt x="0" y="2219"/>
                  </a:cubicBezTo>
                  <a:cubicBezTo>
                    <a:pt x="2614" y="1277"/>
                    <a:pt x="5381" y="365"/>
                    <a:pt x="9454" y="365"/>
                  </a:cubicBezTo>
                  <a:cubicBezTo>
                    <a:pt x="10061" y="365"/>
                    <a:pt x="10669" y="396"/>
                    <a:pt x="11308" y="457"/>
                  </a:cubicBezTo>
                  <a:cubicBezTo>
                    <a:pt x="19271" y="943"/>
                    <a:pt x="23527" y="2827"/>
                    <a:pt x="28420" y="5016"/>
                  </a:cubicBezTo>
                  <a:cubicBezTo>
                    <a:pt x="30153" y="5776"/>
                    <a:pt x="31946" y="6566"/>
                    <a:pt x="33952" y="7326"/>
                  </a:cubicBezTo>
                  <a:lnTo>
                    <a:pt x="36232" y="7326"/>
                  </a:lnTo>
                  <a:cubicBezTo>
                    <a:pt x="33709" y="6414"/>
                    <a:pt x="31521" y="5472"/>
                    <a:pt x="29393" y="4560"/>
                  </a:cubicBezTo>
                  <a:cubicBezTo>
                    <a:pt x="24469" y="2371"/>
                    <a:pt x="20183" y="517"/>
                    <a:pt x="12220" y="31"/>
                  </a:cubicBezTo>
                  <a:cubicBezTo>
                    <a:pt x="11612" y="1"/>
                    <a:pt x="11004" y="1"/>
                    <a:pt x="10396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2898338" y="4107914"/>
              <a:ext cx="3282053" cy="315633"/>
            </a:xfrm>
            <a:custGeom>
              <a:avLst/>
              <a:gdLst/>
              <a:ahLst/>
              <a:cxnLst/>
              <a:rect l="l" t="t" r="r" b="b"/>
              <a:pathLst>
                <a:path w="38239" h="7964" extrusionOk="0">
                  <a:moveTo>
                    <a:pt x="10183" y="0"/>
                  </a:moveTo>
                  <a:cubicBezTo>
                    <a:pt x="5745" y="0"/>
                    <a:pt x="2919" y="1034"/>
                    <a:pt x="1" y="2189"/>
                  </a:cubicBezTo>
                  <a:cubicBezTo>
                    <a:pt x="2554" y="1277"/>
                    <a:pt x="5290" y="395"/>
                    <a:pt x="9241" y="395"/>
                  </a:cubicBezTo>
                  <a:cubicBezTo>
                    <a:pt x="9819" y="395"/>
                    <a:pt x="10426" y="395"/>
                    <a:pt x="11034" y="426"/>
                  </a:cubicBezTo>
                  <a:cubicBezTo>
                    <a:pt x="19028" y="912"/>
                    <a:pt x="23345" y="2797"/>
                    <a:pt x="28299" y="4985"/>
                  </a:cubicBezTo>
                  <a:cubicBezTo>
                    <a:pt x="30579" y="5988"/>
                    <a:pt x="32919" y="7022"/>
                    <a:pt x="35746" y="7964"/>
                  </a:cubicBezTo>
                  <a:lnTo>
                    <a:pt x="38238" y="7964"/>
                  </a:lnTo>
                  <a:cubicBezTo>
                    <a:pt x="34652" y="6870"/>
                    <a:pt x="31916" y="5684"/>
                    <a:pt x="29272" y="4529"/>
                  </a:cubicBezTo>
                  <a:cubicBezTo>
                    <a:pt x="24256" y="2371"/>
                    <a:pt x="19940" y="517"/>
                    <a:pt x="11946" y="61"/>
                  </a:cubicBezTo>
                  <a:cubicBezTo>
                    <a:pt x="11338" y="0"/>
                    <a:pt x="10761" y="0"/>
                    <a:pt x="10183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0" y="4158484"/>
              <a:ext cx="5418620" cy="265062"/>
            </a:xfrm>
            <a:custGeom>
              <a:avLst/>
              <a:gdLst/>
              <a:ahLst/>
              <a:cxnLst/>
              <a:rect l="l" t="t" r="r" b="b"/>
              <a:pathLst>
                <a:path w="63132" h="6688" extrusionOk="0">
                  <a:moveTo>
                    <a:pt x="0" y="1"/>
                  </a:moveTo>
                  <a:lnTo>
                    <a:pt x="0" y="305"/>
                  </a:lnTo>
                  <a:cubicBezTo>
                    <a:pt x="1520" y="670"/>
                    <a:pt x="3161" y="1186"/>
                    <a:pt x="4833" y="1703"/>
                  </a:cubicBezTo>
                  <a:cubicBezTo>
                    <a:pt x="9453" y="3101"/>
                    <a:pt x="14651" y="4743"/>
                    <a:pt x="20335" y="4743"/>
                  </a:cubicBezTo>
                  <a:cubicBezTo>
                    <a:pt x="21399" y="4743"/>
                    <a:pt x="22462" y="4682"/>
                    <a:pt x="23466" y="4591"/>
                  </a:cubicBezTo>
                  <a:cubicBezTo>
                    <a:pt x="26292" y="4287"/>
                    <a:pt x="28450" y="3527"/>
                    <a:pt x="30578" y="2797"/>
                  </a:cubicBezTo>
                  <a:cubicBezTo>
                    <a:pt x="33344" y="1855"/>
                    <a:pt x="35989" y="943"/>
                    <a:pt x="39970" y="943"/>
                  </a:cubicBezTo>
                  <a:cubicBezTo>
                    <a:pt x="40609" y="943"/>
                    <a:pt x="41308" y="974"/>
                    <a:pt x="42007" y="1034"/>
                  </a:cubicBezTo>
                  <a:cubicBezTo>
                    <a:pt x="49849" y="1581"/>
                    <a:pt x="54013" y="3466"/>
                    <a:pt x="58816" y="5654"/>
                  </a:cubicBezTo>
                  <a:cubicBezTo>
                    <a:pt x="59576" y="5989"/>
                    <a:pt x="60336" y="6354"/>
                    <a:pt x="61126" y="6688"/>
                  </a:cubicBezTo>
                  <a:lnTo>
                    <a:pt x="63132" y="6688"/>
                  </a:lnTo>
                  <a:cubicBezTo>
                    <a:pt x="61977" y="6141"/>
                    <a:pt x="60852" y="5654"/>
                    <a:pt x="59758" y="5199"/>
                  </a:cubicBezTo>
                  <a:cubicBezTo>
                    <a:pt x="54925" y="3040"/>
                    <a:pt x="50761" y="1126"/>
                    <a:pt x="42888" y="609"/>
                  </a:cubicBezTo>
                  <a:cubicBezTo>
                    <a:pt x="42189" y="548"/>
                    <a:pt x="41551" y="518"/>
                    <a:pt x="40943" y="518"/>
                  </a:cubicBezTo>
                  <a:cubicBezTo>
                    <a:pt x="36840" y="518"/>
                    <a:pt x="34195" y="1490"/>
                    <a:pt x="31368" y="2463"/>
                  </a:cubicBezTo>
                  <a:cubicBezTo>
                    <a:pt x="29210" y="3223"/>
                    <a:pt x="27022" y="4013"/>
                    <a:pt x="24073" y="4378"/>
                  </a:cubicBezTo>
                  <a:cubicBezTo>
                    <a:pt x="23010" y="4469"/>
                    <a:pt x="21885" y="4560"/>
                    <a:pt x="20791" y="4560"/>
                  </a:cubicBezTo>
                  <a:cubicBezTo>
                    <a:pt x="14955" y="4560"/>
                    <a:pt x="9605" y="2888"/>
                    <a:pt x="4894" y="1429"/>
                  </a:cubicBezTo>
                  <a:cubicBezTo>
                    <a:pt x="3192" y="913"/>
                    <a:pt x="1550" y="426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2575" y="4291010"/>
              <a:ext cx="1163597" cy="132531"/>
            </a:xfrm>
            <a:custGeom>
              <a:avLst/>
              <a:gdLst/>
              <a:ahLst/>
              <a:cxnLst/>
              <a:rect l="l" t="t" r="r" b="b"/>
              <a:pathLst>
                <a:path w="13557" h="3344" extrusionOk="0">
                  <a:moveTo>
                    <a:pt x="0" y="0"/>
                  </a:moveTo>
                  <a:lnTo>
                    <a:pt x="0" y="304"/>
                  </a:lnTo>
                  <a:cubicBezTo>
                    <a:pt x="1307" y="608"/>
                    <a:pt x="2675" y="973"/>
                    <a:pt x="4073" y="1399"/>
                  </a:cubicBezTo>
                  <a:cubicBezTo>
                    <a:pt x="6536" y="2098"/>
                    <a:pt x="9241" y="2858"/>
                    <a:pt x="12098" y="3344"/>
                  </a:cubicBezTo>
                  <a:lnTo>
                    <a:pt x="13557" y="3344"/>
                  </a:lnTo>
                  <a:cubicBezTo>
                    <a:pt x="10153" y="2858"/>
                    <a:pt x="6991" y="1946"/>
                    <a:pt x="4104" y="1095"/>
                  </a:cubicBezTo>
                  <a:cubicBezTo>
                    <a:pt x="2706" y="669"/>
                    <a:pt x="1277" y="304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5150" y="4224747"/>
              <a:ext cx="4769144" cy="200025"/>
            </a:xfrm>
            <a:custGeom>
              <a:avLst/>
              <a:gdLst/>
              <a:ahLst/>
              <a:cxnLst/>
              <a:rect l="l" t="t" r="r" b="b"/>
              <a:pathLst>
                <a:path w="55565" h="5047" extrusionOk="0">
                  <a:moveTo>
                    <a:pt x="1" y="1"/>
                  </a:moveTo>
                  <a:lnTo>
                    <a:pt x="1" y="305"/>
                  </a:lnTo>
                  <a:cubicBezTo>
                    <a:pt x="1429" y="639"/>
                    <a:pt x="2888" y="1095"/>
                    <a:pt x="4469" y="1551"/>
                  </a:cubicBezTo>
                  <a:cubicBezTo>
                    <a:pt x="8816" y="2858"/>
                    <a:pt x="13770" y="4286"/>
                    <a:pt x="19089" y="4286"/>
                  </a:cubicBezTo>
                  <a:cubicBezTo>
                    <a:pt x="20001" y="4286"/>
                    <a:pt x="20913" y="4256"/>
                    <a:pt x="21825" y="4165"/>
                  </a:cubicBezTo>
                  <a:cubicBezTo>
                    <a:pt x="24439" y="3922"/>
                    <a:pt x="26506" y="3253"/>
                    <a:pt x="28482" y="2645"/>
                  </a:cubicBezTo>
                  <a:cubicBezTo>
                    <a:pt x="31004" y="1855"/>
                    <a:pt x="33436" y="1095"/>
                    <a:pt x="36992" y="1095"/>
                  </a:cubicBezTo>
                  <a:cubicBezTo>
                    <a:pt x="37692" y="1095"/>
                    <a:pt x="38451" y="1125"/>
                    <a:pt x="39211" y="1216"/>
                  </a:cubicBezTo>
                  <a:cubicBezTo>
                    <a:pt x="45716" y="1733"/>
                    <a:pt x="49607" y="3192"/>
                    <a:pt x="53649" y="5046"/>
                  </a:cubicBezTo>
                  <a:lnTo>
                    <a:pt x="55564" y="5046"/>
                  </a:lnTo>
                  <a:cubicBezTo>
                    <a:pt x="51187" y="3010"/>
                    <a:pt x="47205" y="1338"/>
                    <a:pt x="40062" y="761"/>
                  </a:cubicBezTo>
                  <a:cubicBezTo>
                    <a:pt x="39333" y="669"/>
                    <a:pt x="38603" y="669"/>
                    <a:pt x="37935" y="669"/>
                  </a:cubicBezTo>
                  <a:cubicBezTo>
                    <a:pt x="34287" y="669"/>
                    <a:pt x="31825" y="1490"/>
                    <a:pt x="29242" y="2341"/>
                  </a:cubicBezTo>
                  <a:cubicBezTo>
                    <a:pt x="27205" y="3010"/>
                    <a:pt x="25077" y="3679"/>
                    <a:pt x="22402" y="3982"/>
                  </a:cubicBezTo>
                  <a:cubicBezTo>
                    <a:pt x="21430" y="4104"/>
                    <a:pt x="20457" y="4134"/>
                    <a:pt x="19515" y="4134"/>
                  </a:cubicBezTo>
                  <a:cubicBezTo>
                    <a:pt x="14044" y="4134"/>
                    <a:pt x="8968" y="2615"/>
                    <a:pt x="4499" y="1277"/>
                  </a:cubicBezTo>
                  <a:cubicBezTo>
                    <a:pt x="2949" y="821"/>
                    <a:pt x="1429" y="365"/>
                    <a:pt x="1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0" y="4268103"/>
              <a:ext cx="4338621" cy="153061"/>
            </a:xfrm>
            <a:custGeom>
              <a:avLst/>
              <a:gdLst/>
              <a:ahLst/>
              <a:cxnLst/>
              <a:rect l="l" t="t" r="r" b="b"/>
              <a:pathLst>
                <a:path w="50549" h="3862" extrusionOk="0">
                  <a:moveTo>
                    <a:pt x="0" y="1"/>
                  </a:moveTo>
                  <a:lnTo>
                    <a:pt x="0" y="305"/>
                  </a:lnTo>
                  <a:cubicBezTo>
                    <a:pt x="1307" y="639"/>
                    <a:pt x="2736" y="1034"/>
                    <a:pt x="4164" y="1460"/>
                  </a:cubicBezTo>
                  <a:cubicBezTo>
                    <a:pt x="7629" y="2433"/>
                    <a:pt x="11429" y="3527"/>
                    <a:pt x="15532" y="3861"/>
                  </a:cubicBezTo>
                  <a:lnTo>
                    <a:pt x="20821" y="3861"/>
                  </a:lnTo>
                  <a:cubicBezTo>
                    <a:pt x="23192" y="3648"/>
                    <a:pt x="25137" y="3071"/>
                    <a:pt x="27022" y="2554"/>
                  </a:cubicBezTo>
                  <a:cubicBezTo>
                    <a:pt x="29453" y="1825"/>
                    <a:pt x="31733" y="1186"/>
                    <a:pt x="34955" y="1186"/>
                  </a:cubicBezTo>
                  <a:cubicBezTo>
                    <a:pt x="35715" y="1186"/>
                    <a:pt x="36505" y="1217"/>
                    <a:pt x="37296" y="1278"/>
                  </a:cubicBezTo>
                  <a:cubicBezTo>
                    <a:pt x="42463" y="1733"/>
                    <a:pt x="45806" y="2767"/>
                    <a:pt x="48603" y="3861"/>
                  </a:cubicBezTo>
                  <a:lnTo>
                    <a:pt x="50548" y="3861"/>
                  </a:lnTo>
                  <a:cubicBezTo>
                    <a:pt x="47022" y="2402"/>
                    <a:pt x="43527" y="1369"/>
                    <a:pt x="38268" y="913"/>
                  </a:cubicBezTo>
                  <a:cubicBezTo>
                    <a:pt x="37448" y="852"/>
                    <a:pt x="36688" y="791"/>
                    <a:pt x="35989" y="791"/>
                  </a:cubicBezTo>
                  <a:cubicBezTo>
                    <a:pt x="32615" y="791"/>
                    <a:pt x="30274" y="1521"/>
                    <a:pt x="27812" y="2281"/>
                  </a:cubicBezTo>
                  <a:cubicBezTo>
                    <a:pt x="25867" y="2888"/>
                    <a:pt x="23861" y="3496"/>
                    <a:pt x="21277" y="3740"/>
                  </a:cubicBezTo>
                  <a:cubicBezTo>
                    <a:pt x="20396" y="3800"/>
                    <a:pt x="19514" y="3831"/>
                    <a:pt x="18633" y="3831"/>
                  </a:cubicBezTo>
                  <a:cubicBezTo>
                    <a:pt x="13405" y="3831"/>
                    <a:pt x="8511" y="2433"/>
                    <a:pt x="4195" y="1186"/>
                  </a:cubicBezTo>
                  <a:cubicBezTo>
                    <a:pt x="2736" y="761"/>
                    <a:pt x="1307" y="335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2575" y="4247654"/>
              <a:ext cx="4555170" cy="175889"/>
            </a:xfrm>
            <a:custGeom>
              <a:avLst/>
              <a:gdLst/>
              <a:ahLst/>
              <a:cxnLst/>
              <a:rect l="l" t="t" r="r" b="b"/>
              <a:pathLst>
                <a:path w="53072" h="4438" extrusionOk="0">
                  <a:moveTo>
                    <a:pt x="0" y="0"/>
                  </a:moveTo>
                  <a:lnTo>
                    <a:pt x="0" y="304"/>
                  </a:lnTo>
                  <a:cubicBezTo>
                    <a:pt x="1368" y="638"/>
                    <a:pt x="2827" y="1064"/>
                    <a:pt x="4347" y="1459"/>
                  </a:cubicBezTo>
                  <a:cubicBezTo>
                    <a:pt x="8633" y="2736"/>
                    <a:pt x="13466" y="4134"/>
                    <a:pt x="18663" y="4134"/>
                  </a:cubicBezTo>
                  <a:cubicBezTo>
                    <a:pt x="19545" y="4134"/>
                    <a:pt x="20396" y="4104"/>
                    <a:pt x="21247" y="4012"/>
                  </a:cubicBezTo>
                  <a:cubicBezTo>
                    <a:pt x="23800" y="3800"/>
                    <a:pt x="25806" y="3192"/>
                    <a:pt x="27752" y="2584"/>
                  </a:cubicBezTo>
                  <a:cubicBezTo>
                    <a:pt x="30244" y="1824"/>
                    <a:pt x="32615" y="1094"/>
                    <a:pt x="35989" y="1094"/>
                  </a:cubicBezTo>
                  <a:cubicBezTo>
                    <a:pt x="36718" y="1094"/>
                    <a:pt x="37509" y="1125"/>
                    <a:pt x="38269" y="1216"/>
                  </a:cubicBezTo>
                  <a:cubicBezTo>
                    <a:pt x="43801" y="1702"/>
                    <a:pt x="47418" y="2797"/>
                    <a:pt x="51156" y="4438"/>
                  </a:cubicBezTo>
                  <a:lnTo>
                    <a:pt x="53071" y="4438"/>
                  </a:lnTo>
                  <a:cubicBezTo>
                    <a:pt x="49211" y="2675"/>
                    <a:pt x="45412" y="1307"/>
                    <a:pt x="39181" y="821"/>
                  </a:cubicBezTo>
                  <a:cubicBezTo>
                    <a:pt x="38421" y="760"/>
                    <a:pt x="37691" y="760"/>
                    <a:pt x="36962" y="760"/>
                  </a:cubicBezTo>
                  <a:cubicBezTo>
                    <a:pt x="33466" y="760"/>
                    <a:pt x="31065" y="1520"/>
                    <a:pt x="28542" y="2310"/>
                  </a:cubicBezTo>
                  <a:cubicBezTo>
                    <a:pt x="26566" y="2949"/>
                    <a:pt x="24499" y="3587"/>
                    <a:pt x="21855" y="3830"/>
                  </a:cubicBezTo>
                  <a:cubicBezTo>
                    <a:pt x="20943" y="3891"/>
                    <a:pt x="20031" y="3982"/>
                    <a:pt x="19089" y="3982"/>
                  </a:cubicBezTo>
                  <a:cubicBezTo>
                    <a:pt x="13709" y="3982"/>
                    <a:pt x="8754" y="2493"/>
                    <a:pt x="4377" y="1216"/>
                  </a:cubicBezTo>
                  <a:cubicBezTo>
                    <a:pt x="2858" y="760"/>
                    <a:pt x="1399" y="335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5150" y="4182579"/>
              <a:ext cx="5191771" cy="238588"/>
            </a:xfrm>
            <a:custGeom>
              <a:avLst/>
              <a:gdLst/>
              <a:ahLst/>
              <a:cxnLst/>
              <a:rect l="l" t="t" r="r" b="b"/>
              <a:pathLst>
                <a:path w="60489" h="6020" extrusionOk="0">
                  <a:moveTo>
                    <a:pt x="30707" y="2409"/>
                  </a:moveTo>
                  <a:lnTo>
                    <a:pt x="30707" y="2409"/>
                  </a:lnTo>
                  <a:cubicBezTo>
                    <a:pt x="30578" y="2451"/>
                    <a:pt x="30450" y="2494"/>
                    <a:pt x="30321" y="2537"/>
                  </a:cubicBezTo>
                  <a:lnTo>
                    <a:pt x="30321" y="2537"/>
                  </a:lnTo>
                  <a:cubicBezTo>
                    <a:pt x="30428" y="2502"/>
                    <a:pt x="30534" y="2467"/>
                    <a:pt x="30640" y="2432"/>
                  </a:cubicBezTo>
                  <a:cubicBezTo>
                    <a:pt x="30662" y="2424"/>
                    <a:pt x="30684" y="2417"/>
                    <a:pt x="30707" y="2409"/>
                  </a:cubicBezTo>
                  <a:close/>
                  <a:moveTo>
                    <a:pt x="1" y="1"/>
                  </a:moveTo>
                  <a:lnTo>
                    <a:pt x="1" y="305"/>
                  </a:lnTo>
                  <a:cubicBezTo>
                    <a:pt x="1490" y="670"/>
                    <a:pt x="3071" y="1125"/>
                    <a:pt x="4712" y="1612"/>
                  </a:cubicBezTo>
                  <a:cubicBezTo>
                    <a:pt x="9272" y="2980"/>
                    <a:pt x="14408" y="4560"/>
                    <a:pt x="19971" y="4560"/>
                  </a:cubicBezTo>
                  <a:cubicBezTo>
                    <a:pt x="20974" y="4560"/>
                    <a:pt x="21977" y="4499"/>
                    <a:pt x="22950" y="4408"/>
                  </a:cubicBezTo>
                  <a:cubicBezTo>
                    <a:pt x="25746" y="4104"/>
                    <a:pt x="27813" y="3405"/>
                    <a:pt x="29910" y="2676"/>
                  </a:cubicBezTo>
                  <a:cubicBezTo>
                    <a:pt x="30048" y="2629"/>
                    <a:pt x="30185" y="2583"/>
                    <a:pt x="30321" y="2537"/>
                  </a:cubicBezTo>
                  <a:lnTo>
                    <a:pt x="30321" y="2537"/>
                  </a:lnTo>
                  <a:cubicBezTo>
                    <a:pt x="28293" y="3206"/>
                    <a:pt x="26183" y="3907"/>
                    <a:pt x="23497" y="4195"/>
                  </a:cubicBezTo>
                  <a:cubicBezTo>
                    <a:pt x="22463" y="4317"/>
                    <a:pt x="21399" y="4408"/>
                    <a:pt x="20336" y="4408"/>
                  </a:cubicBezTo>
                  <a:cubicBezTo>
                    <a:pt x="14652" y="4408"/>
                    <a:pt x="9393" y="2797"/>
                    <a:pt x="4743" y="1369"/>
                  </a:cubicBezTo>
                  <a:cubicBezTo>
                    <a:pt x="3132" y="852"/>
                    <a:pt x="1521" y="366"/>
                    <a:pt x="1" y="1"/>
                  </a:cubicBezTo>
                  <a:close/>
                  <a:moveTo>
                    <a:pt x="39910" y="548"/>
                  </a:moveTo>
                  <a:cubicBezTo>
                    <a:pt x="35991" y="548"/>
                    <a:pt x="33418" y="1445"/>
                    <a:pt x="30707" y="2409"/>
                  </a:cubicBezTo>
                  <a:lnTo>
                    <a:pt x="30707" y="2409"/>
                  </a:lnTo>
                  <a:cubicBezTo>
                    <a:pt x="33131" y="1604"/>
                    <a:pt x="35546" y="913"/>
                    <a:pt x="38999" y="913"/>
                  </a:cubicBezTo>
                  <a:cubicBezTo>
                    <a:pt x="39667" y="913"/>
                    <a:pt x="40366" y="943"/>
                    <a:pt x="41096" y="973"/>
                  </a:cubicBezTo>
                  <a:cubicBezTo>
                    <a:pt x="48877" y="1551"/>
                    <a:pt x="52981" y="3436"/>
                    <a:pt x="57722" y="5654"/>
                  </a:cubicBezTo>
                  <a:cubicBezTo>
                    <a:pt x="57996" y="5776"/>
                    <a:pt x="58300" y="5928"/>
                    <a:pt x="58573" y="6019"/>
                  </a:cubicBezTo>
                  <a:lnTo>
                    <a:pt x="60488" y="6019"/>
                  </a:lnTo>
                  <a:cubicBezTo>
                    <a:pt x="59820" y="5776"/>
                    <a:pt x="59212" y="5472"/>
                    <a:pt x="58634" y="5229"/>
                  </a:cubicBezTo>
                  <a:cubicBezTo>
                    <a:pt x="53862" y="3071"/>
                    <a:pt x="49698" y="1186"/>
                    <a:pt x="41917" y="639"/>
                  </a:cubicBezTo>
                  <a:cubicBezTo>
                    <a:pt x="41248" y="609"/>
                    <a:pt x="40549" y="548"/>
                    <a:pt x="39910" y="548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3639295" y="3889863"/>
              <a:ext cx="4946469" cy="533691"/>
            </a:xfrm>
            <a:custGeom>
              <a:avLst/>
              <a:gdLst/>
              <a:ahLst/>
              <a:cxnLst/>
              <a:rect l="l" t="t" r="r" b="b"/>
              <a:pathLst>
                <a:path w="57631" h="13466" extrusionOk="0">
                  <a:moveTo>
                    <a:pt x="10699" y="1"/>
                  </a:moveTo>
                  <a:cubicBezTo>
                    <a:pt x="6049" y="1"/>
                    <a:pt x="2796" y="973"/>
                    <a:pt x="0" y="2098"/>
                  </a:cubicBezTo>
                  <a:cubicBezTo>
                    <a:pt x="2584" y="1156"/>
                    <a:pt x="5532" y="396"/>
                    <a:pt x="9696" y="396"/>
                  </a:cubicBezTo>
                  <a:lnTo>
                    <a:pt x="10699" y="396"/>
                  </a:lnTo>
                  <a:cubicBezTo>
                    <a:pt x="19301" y="669"/>
                    <a:pt x="24225" y="2584"/>
                    <a:pt x="29484" y="4651"/>
                  </a:cubicBezTo>
                  <a:cubicBezTo>
                    <a:pt x="31824" y="5563"/>
                    <a:pt x="34226" y="6505"/>
                    <a:pt x="37052" y="7356"/>
                  </a:cubicBezTo>
                  <a:lnTo>
                    <a:pt x="38147" y="7660"/>
                  </a:lnTo>
                  <a:cubicBezTo>
                    <a:pt x="45350" y="9788"/>
                    <a:pt x="51186" y="11460"/>
                    <a:pt x="55776" y="13466"/>
                  </a:cubicBezTo>
                  <a:lnTo>
                    <a:pt x="57630" y="13466"/>
                  </a:lnTo>
                  <a:cubicBezTo>
                    <a:pt x="52737" y="11156"/>
                    <a:pt x="46262" y="9241"/>
                    <a:pt x="38207" y="6900"/>
                  </a:cubicBezTo>
                  <a:lnTo>
                    <a:pt x="37843" y="6779"/>
                  </a:lnTo>
                  <a:cubicBezTo>
                    <a:pt x="35138" y="5989"/>
                    <a:pt x="32797" y="5077"/>
                    <a:pt x="30517" y="4195"/>
                  </a:cubicBezTo>
                  <a:cubicBezTo>
                    <a:pt x="25229" y="2128"/>
                    <a:pt x="20244" y="244"/>
                    <a:pt x="11672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3563594" y="3915148"/>
              <a:ext cx="4810857" cy="509634"/>
            </a:xfrm>
            <a:custGeom>
              <a:avLst/>
              <a:gdLst/>
              <a:ahLst/>
              <a:cxnLst/>
              <a:rect l="l" t="t" r="r" b="b"/>
              <a:pathLst>
                <a:path w="56051" h="12859" extrusionOk="0">
                  <a:moveTo>
                    <a:pt x="10609" y="1"/>
                  </a:moveTo>
                  <a:cubicBezTo>
                    <a:pt x="5958" y="1"/>
                    <a:pt x="2827" y="974"/>
                    <a:pt x="1" y="2068"/>
                  </a:cubicBezTo>
                  <a:cubicBezTo>
                    <a:pt x="2554" y="1126"/>
                    <a:pt x="5502" y="396"/>
                    <a:pt x="9575" y="396"/>
                  </a:cubicBezTo>
                  <a:lnTo>
                    <a:pt x="10669" y="396"/>
                  </a:lnTo>
                  <a:cubicBezTo>
                    <a:pt x="19180" y="670"/>
                    <a:pt x="24104" y="2585"/>
                    <a:pt x="29272" y="4682"/>
                  </a:cubicBezTo>
                  <a:cubicBezTo>
                    <a:pt x="31643" y="5624"/>
                    <a:pt x="34135" y="6627"/>
                    <a:pt x="37053" y="7448"/>
                  </a:cubicBezTo>
                  <a:lnTo>
                    <a:pt x="38846" y="7995"/>
                  </a:lnTo>
                  <a:cubicBezTo>
                    <a:pt x="44956" y="9788"/>
                    <a:pt x="49941" y="11217"/>
                    <a:pt x="54044" y="12858"/>
                  </a:cubicBezTo>
                  <a:lnTo>
                    <a:pt x="56050" y="12858"/>
                  </a:lnTo>
                  <a:cubicBezTo>
                    <a:pt x="51552" y="10883"/>
                    <a:pt x="45928" y="9241"/>
                    <a:pt x="38937" y="7235"/>
                  </a:cubicBezTo>
                  <a:lnTo>
                    <a:pt x="37843" y="6931"/>
                  </a:lnTo>
                  <a:cubicBezTo>
                    <a:pt x="35047" y="6110"/>
                    <a:pt x="32615" y="5138"/>
                    <a:pt x="30275" y="4226"/>
                  </a:cubicBezTo>
                  <a:cubicBezTo>
                    <a:pt x="25077" y="2189"/>
                    <a:pt x="20153" y="244"/>
                    <a:pt x="11642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3717484" y="3865767"/>
              <a:ext cx="5066545" cy="557788"/>
            </a:xfrm>
            <a:custGeom>
              <a:avLst/>
              <a:gdLst/>
              <a:ahLst/>
              <a:cxnLst/>
              <a:rect l="l" t="t" r="r" b="b"/>
              <a:pathLst>
                <a:path w="59030" h="14074" extrusionOk="0">
                  <a:moveTo>
                    <a:pt x="10852" y="1"/>
                  </a:moveTo>
                  <a:cubicBezTo>
                    <a:pt x="6110" y="1"/>
                    <a:pt x="2858" y="973"/>
                    <a:pt x="1" y="2098"/>
                  </a:cubicBezTo>
                  <a:cubicBezTo>
                    <a:pt x="2615" y="1156"/>
                    <a:pt x="5624" y="396"/>
                    <a:pt x="9788" y="396"/>
                  </a:cubicBezTo>
                  <a:lnTo>
                    <a:pt x="10761" y="396"/>
                  </a:lnTo>
                  <a:cubicBezTo>
                    <a:pt x="19363" y="609"/>
                    <a:pt x="24378" y="2554"/>
                    <a:pt x="29698" y="4621"/>
                  </a:cubicBezTo>
                  <a:cubicBezTo>
                    <a:pt x="31977" y="5472"/>
                    <a:pt x="34348" y="6384"/>
                    <a:pt x="37053" y="7205"/>
                  </a:cubicBezTo>
                  <a:lnTo>
                    <a:pt x="37418" y="7296"/>
                  </a:lnTo>
                  <a:cubicBezTo>
                    <a:pt x="45716" y="9727"/>
                    <a:pt x="52342" y="11673"/>
                    <a:pt x="57327" y="14074"/>
                  </a:cubicBezTo>
                  <a:lnTo>
                    <a:pt x="59029" y="14074"/>
                  </a:lnTo>
                  <a:cubicBezTo>
                    <a:pt x="53741" y="11308"/>
                    <a:pt x="46658" y="9211"/>
                    <a:pt x="37844" y="6627"/>
                  </a:cubicBezTo>
                  <a:cubicBezTo>
                    <a:pt x="35230" y="5867"/>
                    <a:pt x="32950" y="4986"/>
                    <a:pt x="30731" y="4165"/>
                  </a:cubicBezTo>
                  <a:cubicBezTo>
                    <a:pt x="25412" y="2098"/>
                    <a:pt x="20366" y="214"/>
                    <a:pt x="11703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3482744" y="3940472"/>
              <a:ext cx="4667350" cy="484309"/>
            </a:xfrm>
            <a:custGeom>
              <a:avLst/>
              <a:gdLst/>
              <a:ahLst/>
              <a:cxnLst/>
              <a:rect l="l" t="t" r="r" b="b"/>
              <a:pathLst>
                <a:path w="54379" h="12220" extrusionOk="0">
                  <a:moveTo>
                    <a:pt x="10487" y="0"/>
                  </a:moveTo>
                  <a:cubicBezTo>
                    <a:pt x="5927" y="0"/>
                    <a:pt x="2766" y="943"/>
                    <a:pt x="0" y="2037"/>
                  </a:cubicBezTo>
                  <a:cubicBezTo>
                    <a:pt x="2554" y="1095"/>
                    <a:pt x="5441" y="365"/>
                    <a:pt x="9453" y="365"/>
                  </a:cubicBezTo>
                  <a:cubicBezTo>
                    <a:pt x="9849" y="365"/>
                    <a:pt x="10244" y="365"/>
                    <a:pt x="10669" y="395"/>
                  </a:cubicBezTo>
                  <a:cubicBezTo>
                    <a:pt x="19119" y="699"/>
                    <a:pt x="23983" y="2645"/>
                    <a:pt x="29089" y="4712"/>
                  </a:cubicBezTo>
                  <a:cubicBezTo>
                    <a:pt x="31521" y="5684"/>
                    <a:pt x="34074" y="6718"/>
                    <a:pt x="37113" y="7599"/>
                  </a:cubicBezTo>
                  <a:lnTo>
                    <a:pt x="39545" y="8298"/>
                  </a:lnTo>
                  <a:cubicBezTo>
                    <a:pt x="44378" y="9727"/>
                    <a:pt x="48603" y="10973"/>
                    <a:pt x="52159" y="12219"/>
                  </a:cubicBezTo>
                  <a:lnTo>
                    <a:pt x="54378" y="12219"/>
                  </a:lnTo>
                  <a:cubicBezTo>
                    <a:pt x="50336" y="10639"/>
                    <a:pt x="45563" y="9271"/>
                    <a:pt x="39697" y="7538"/>
                  </a:cubicBezTo>
                  <a:lnTo>
                    <a:pt x="37904" y="7022"/>
                  </a:lnTo>
                  <a:cubicBezTo>
                    <a:pt x="34986" y="6140"/>
                    <a:pt x="32524" y="5198"/>
                    <a:pt x="30122" y="4256"/>
                  </a:cubicBezTo>
                  <a:cubicBezTo>
                    <a:pt x="24955" y="2189"/>
                    <a:pt x="20092" y="243"/>
                    <a:pt x="11611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020115" y="3768195"/>
              <a:ext cx="5121304" cy="596350"/>
            </a:xfrm>
            <a:custGeom>
              <a:avLst/>
              <a:gdLst/>
              <a:ahLst/>
              <a:cxnLst/>
              <a:rect l="l" t="t" r="r" b="b"/>
              <a:pathLst>
                <a:path w="59668" h="15047" extrusionOk="0">
                  <a:moveTo>
                    <a:pt x="11430" y="1"/>
                  </a:moveTo>
                  <a:cubicBezTo>
                    <a:pt x="6414" y="1"/>
                    <a:pt x="2980" y="943"/>
                    <a:pt x="1" y="2159"/>
                  </a:cubicBezTo>
                  <a:cubicBezTo>
                    <a:pt x="2736" y="1125"/>
                    <a:pt x="5958" y="365"/>
                    <a:pt x="10427" y="365"/>
                  </a:cubicBezTo>
                  <a:lnTo>
                    <a:pt x="10943" y="365"/>
                  </a:lnTo>
                  <a:cubicBezTo>
                    <a:pt x="19880" y="487"/>
                    <a:pt x="25351" y="2524"/>
                    <a:pt x="30640" y="4438"/>
                  </a:cubicBezTo>
                  <a:cubicBezTo>
                    <a:pt x="32676" y="5198"/>
                    <a:pt x="34774" y="5958"/>
                    <a:pt x="37023" y="6597"/>
                  </a:cubicBezTo>
                  <a:cubicBezTo>
                    <a:pt x="47053" y="9484"/>
                    <a:pt x="54409" y="11825"/>
                    <a:pt x="59668" y="15047"/>
                  </a:cubicBezTo>
                  <a:lnTo>
                    <a:pt x="59668" y="14135"/>
                  </a:lnTo>
                  <a:cubicBezTo>
                    <a:pt x="54379" y="11004"/>
                    <a:pt x="47084" y="8785"/>
                    <a:pt x="37813" y="6080"/>
                  </a:cubicBezTo>
                  <a:cubicBezTo>
                    <a:pt x="35655" y="5472"/>
                    <a:pt x="33618" y="4712"/>
                    <a:pt x="31643" y="4043"/>
                  </a:cubicBezTo>
                  <a:cubicBezTo>
                    <a:pt x="26324" y="2098"/>
                    <a:pt x="20822" y="122"/>
                    <a:pt x="11855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9"/>
            <p:cNvSpPr/>
            <p:nvPr/>
          </p:nvSpPr>
          <p:spPr>
            <a:xfrm>
              <a:off x="3080981" y="4058534"/>
              <a:ext cx="3683824" cy="361409"/>
            </a:xfrm>
            <a:custGeom>
              <a:avLst/>
              <a:gdLst/>
              <a:ahLst/>
              <a:cxnLst/>
              <a:rect l="l" t="t" r="r" b="b"/>
              <a:pathLst>
                <a:path w="42920" h="9119" extrusionOk="0">
                  <a:moveTo>
                    <a:pt x="10061" y="0"/>
                  </a:moveTo>
                  <a:cubicBezTo>
                    <a:pt x="5654" y="0"/>
                    <a:pt x="2827" y="973"/>
                    <a:pt x="0" y="2067"/>
                  </a:cubicBezTo>
                  <a:cubicBezTo>
                    <a:pt x="1155" y="1641"/>
                    <a:pt x="2280" y="1246"/>
                    <a:pt x="3587" y="973"/>
                  </a:cubicBezTo>
                  <a:cubicBezTo>
                    <a:pt x="5320" y="547"/>
                    <a:pt x="7143" y="334"/>
                    <a:pt x="9089" y="334"/>
                  </a:cubicBezTo>
                  <a:cubicBezTo>
                    <a:pt x="9605" y="334"/>
                    <a:pt x="10153" y="334"/>
                    <a:pt x="10730" y="395"/>
                  </a:cubicBezTo>
                  <a:cubicBezTo>
                    <a:pt x="18846" y="821"/>
                    <a:pt x="23435" y="2796"/>
                    <a:pt x="28299" y="4863"/>
                  </a:cubicBezTo>
                  <a:cubicBezTo>
                    <a:pt x="31004" y="6018"/>
                    <a:pt x="33831" y="7234"/>
                    <a:pt x="37387" y="8298"/>
                  </a:cubicBezTo>
                  <a:cubicBezTo>
                    <a:pt x="38390" y="8602"/>
                    <a:pt x="39363" y="8876"/>
                    <a:pt x="40305" y="9119"/>
                  </a:cubicBezTo>
                  <a:lnTo>
                    <a:pt x="42919" y="9119"/>
                  </a:lnTo>
                  <a:lnTo>
                    <a:pt x="42706" y="9088"/>
                  </a:lnTo>
                  <a:cubicBezTo>
                    <a:pt x="41278" y="8663"/>
                    <a:pt x="39788" y="8268"/>
                    <a:pt x="38238" y="7751"/>
                  </a:cubicBezTo>
                  <a:cubicBezTo>
                    <a:pt x="34743" y="6748"/>
                    <a:pt x="32007" y="5562"/>
                    <a:pt x="29332" y="4468"/>
                  </a:cubicBezTo>
                  <a:cubicBezTo>
                    <a:pt x="24439" y="2401"/>
                    <a:pt x="19788" y="426"/>
                    <a:pt x="11672" y="61"/>
                  </a:cubicBezTo>
                  <a:cubicBezTo>
                    <a:pt x="11125" y="0"/>
                    <a:pt x="10608" y="0"/>
                    <a:pt x="10061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9"/>
            <p:cNvSpPr/>
            <p:nvPr/>
          </p:nvSpPr>
          <p:spPr>
            <a:xfrm>
              <a:off x="3247917" y="4009114"/>
              <a:ext cx="4114261" cy="410830"/>
            </a:xfrm>
            <a:custGeom>
              <a:avLst/>
              <a:gdLst/>
              <a:ahLst/>
              <a:cxnLst/>
              <a:rect l="l" t="t" r="r" b="b"/>
              <a:pathLst>
                <a:path w="47935" h="10366" extrusionOk="0">
                  <a:moveTo>
                    <a:pt x="10183" y="1"/>
                  </a:moveTo>
                  <a:cubicBezTo>
                    <a:pt x="5715" y="1"/>
                    <a:pt x="2797" y="943"/>
                    <a:pt x="1" y="2037"/>
                  </a:cubicBezTo>
                  <a:cubicBezTo>
                    <a:pt x="2493" y="1125"/>
                    <a:pt x="5259" y="366"/>
                    <a:pt x="9211" y="366"/>
                  </a:cubicBezTo>
                  <a:cubicBezTo>
                    <a:pt x="9727" y="366"/>
                    <a:pt x="10214" y="366"/>
                    <a:pt x="10700" y="426"/>
                  </a:cubicBezTo>
                  <a:cubicBezTo>
                    <a:pt x="18937" y="791"/>
                    <a:pt x="23649" y="2736"/>
                    <a:pt x="28633" y="4834"/>
                  </a:cubicBezTo>
                  <a:cubicBezTo>
                    <a:pt x="31217" y="5928"/>
                    <a:pt x="33922" y="7022"/>
                    <a:pt x="37296" y="8025"/>
                  </a:cubicBezTo>
                  <a:cubicBezTo>
                    <a:pt x="38694" y="8451"/>
                    <a:pt x="40093" y="8816"/>
                    <a:pt x="41400" y="9211"/>
                  </a:cubicBezTo>
                  <a:cubicBezTo>
                    <a:pt x="42767" y="9606"/>
                    <a:pt x="44105" y="10001"/>
                    <a:pt x="45351" y="10366"/>
                  </a:cubicBezTo>
                  <a:lnTo>
                    <a:pt x="47935" y="10366"/>
                  </a:lnTo>
                  <a:cubicBezTo>
                    <a:pt x="45898" y="9849"/>
                    <a:pt x="43771" y="9241"/>
                    <a:pt x="41612" y="8603"/>
                  </a:cubicBezTo>
                  <a:lnTo>
                    <a:pt x="41491" y="8542"/>
                  </a:lnTo>
                  <a:cubicBezTo>
                    <a:pt x="40397" y="8208"/>
                    <a:pt x="39242" y="7904"/>
                    <a:pt x="38026" y="7539"/>
                  </a:cubicBezTo>
                  <a:cubicBezTo>
                    <a:pt x="34743" y="6566"/>
                    <a:pt x="32129" y="5472"/>
                    <a:pt x="29545" y="4408"/>
                  </a:cubicBezTo>
                  <a:cubicBezTo>
                    <a:pt x="24530" y="2372"/>
                    <a:pt x="19819" y="366"/>
                    <a:pt x="11581" y="31"/>
                  </a:cubicBezTo>
                  <a:cubicBezTo>
                    <a:pt x="11095" y="1"/>
                    <a:pt x="10639" y="1"/>
                    <a:pt x="10183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3161831" y="4034438"/>
              <a:ext cx="3902948" cy="386734"/>
            </a:xfrm>
            <a:custGeom>
              <a:avLst/>
              <a:gdLst/>
              <a:ahLst/>
              <a:cxnLst/>
              <a:rect l="l" t="t" r="r" b="b"/>
              <a:pathLst>
                <a:path w="45473" h="9758" extrusionOk="0">
                  <a:moveTo>
                    <a:pt x="10153" y="0"/>
                  </a:moveTo>
                  <a:cubicBezTo>
                    <a:pt x="5745" y="0"/>
                    <a:pt x="2858" y="942"/>
                    <a:pt x="1" y="2067"/>
                  </a:cubicBezTo>
                  <a:cubicBezTo>
                    <a:pt x="2493" y="1155"/>
                    <a:pt x="5259" y="395"/>
                    <a:pt x="9180" y="395"/>
                  </a:cubicBezTo>
                  <a:cubicBezTo>
                    <a:pt x="9666" y="395"/>
                    <a:pt x="10183" y="395"/>
                    <a:pt x="10730" y="426"/>
                  </a:cubicBezTo>
                  <a:cubicBezTo>
                    <a:pt x="18907" y="851"/>
                    <a:pt x="23557" y="2766"/>
                    <a:pt x="28481" y="4863"/>
                  </a:cubicBezTo>
                  <a:cubicBezTo>
                    <a:pt x="31126" y="6018"/>
                    <a:pt x="33861" y="7143"/>
                    <a:pt x="37357" y="8177"/>
                  </a:cubicBezTo>
                  <a:cubicBezTo>
                    <a:pt x="38938" y="8632"/>
                    <a:pt x="40457" y="9088"/>
                    <a:pt x="41916" y="9514"/>
                  </a:cubicBezTo>
                  <a:cubicBezTo>
                    <a:pt x="42220" y="9575"/>
                    <a:pt x="42555" y="9696"/>
                    <a:pt x="42859" y="9757"/>
                  </a:cubicBezTo>
                  <a:lnTo>
                    <a:pt x="45473" y="9757"/>
                  </a:lnTo>
                  <a:cubicBezTo>
                    <a:pt x="44439" y="9484"/>
                    <a:pt x="43375" y="9180"/>
                    <a:pt x="42220" y="8876"/>
                  </a:cubicBezTo>
                  <a:lnTo>
                    <a:pt x="42159" y="8815"/>
                  </a:lnTo>
                  <a:cubicBezTo>
                    <a:pt x="40852" y="8450"/>
                    <a:pt x="39515" y="8055"/>
                    <a:pt x="38147" y="7629"/>
                  </a:cubicBezTo>
                  <a:cubicBezTo>
                    <a:pt x="34773" y="6657"/>
                    <a:pt x="32068" y="5502"/>
                    <a:pt x="29454" y="4438"/>
                  </a:cubicBezTo>
                  <a:cubicBezTo>
                    <a:pt x="24530" y="2401"/>
                    <a:pt x="19849" y="426"/>
                    <a:pt x="11642" y="31"/>
                  </a:cubicBezTo>
                  <a:cubicBezTo>
                    <a:pt x="11156" y="0"/>
                    <a:pt x="10609" y="0"/>
                    <a:pt x="10153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9"/>
            <p:cNvSpPr/>
            <p:nvPr/>
          </p:nvSpPr>
          <p:spPr>
            <a:xfrm>
              <a:off x="3326193" y="3986246"/>
              <a:ext cx="4315189" cy="433698"/>
            </a:xfrm>
            <a:custGeom>
              <a:avLst/>
              <a:gdLst/>
              <a:ahLst/>
              <a:cxnLst/>
              <a:rect l="l" t="t" r="r" b="b"/>
              <a:pathLst>
                <a:path w="50276" h="10943" extrusionOk="0">
                  <a:moveTo>
                    <a:pt x="10244" y="0"/>
                  </a:moveTo>
                  <a:cubicBezTo>
                    <a:pt x="5776" y="0"/>
                    <a:pt x="2797" y="973"/>
                    <a:pt x="1" y="2067"/>
                  </a:cubicBezTo>
                  <a:cubicBezTo>
                    <a:pt x="2493" y="1155"/>
                    <a:pt x="5350" y="395"/>
                    <a:pt x="9302" y="395"/>
                  </a:cubicBezTo>
                  <a:cubicBezTo>
                    <a:pt x="9758" y="395"/>
                    <a:pt x="10214" y="395"/>
                    <a:pt x="10700" y="426"/>
                  </a:cubicBezTo>
                  <a:cubicBezTo>
                    <a:pt x="19028" y="760"/>
                    <a:pt x="23770" y="2736"/>
                    <a:pt x="28785" y="4803"/>
                  </a:cubicBezTo>
                  <a:cubicBezTo>
                    <a:pt x="31339" y="5867"/>
                    <a:pt x="34013" y="6931"/>
                    <a:pt x="37235" y="7873"/>
                  </a:cubicBezTo>
                  <a:cubicBezTo>
                    <a:pt x="38451" y="8207"/>
                    <a:pt x="39667" y="8602"/>
                    <a:pt x="40792" y="8906"/>
                  </a:cubicBezTo>
                  <a:cubicBezTo>
                    <a:pt x="43284" y="9636"/>
                    <a:pt x="45625" y="10304"/>
                    <a:pt x="47783" y="10943"/>
                  </a:cubicBezTo>
                  <a:lnTo>
                    <a:pt x="50275" y="10943"/>
                  </a:lnTo>
                  <a:cubicBezTo>
                    <a:pt x="47448" y="10122"/>
                    <a:pt x="44409" y="9241"/>
                    <a:pt x="41004" y="8268"/>
                  </a:cubicBezTo>
                  <a:cubicBezTo>
                    <a:pt x="41004" y="8268"/>
                    <a:pt x="38907" y="7660"/>
                    <a:pt x="37995" y="7386"/>
                  </a:cubicBezTo>
                  <a:cubicBezTo>
                    <a:pt x="34834" y="6475"/>
                    <a:pt x="32250" y="5411"/>
                    <a:pt x="29758" y="4377"/>
                  </a:cubicBezTo>
                  <a:cubicBezTo>
                    <a:pt x="24682" y="2341"/>
                    <a:pt x="19910" y="395"/>
                    <a:pt x="11581" y="61"/>
                  </a:cubicBezTo>
                  <a:cubicBezTo>
                    <a:pt x="11125" y="61"/>
                    <a:pt x="10669" y="0"/>
                    <a:pt x="10244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9"/>
            <p:cNvSpPr/>
            <p:nvPr/>
          </p:nvSpPr>
          <p:spPr>
            <a:xfrm>
              <a:off x="3495790" y="3960962"/>
              <a:ext cx="4401191" cy="460213"/>
            </a:xfrm>
            <a:custGeom>
              <a:avLst/>
              <a:gdLst/>
              <a:ahLst/>
              <a:cxnLst/>
              <a:rect l="l" t="t" r="r" b="b"/>
              <a:pathLst>
                <a:path w="51278" h="11612" extrusionOk="0">
                  <a:moveTo>
                    <a:pt x="8785" y="0"/>
                  </a:moveTo>
                  <a:cubicBezTo>
                    <a:pt x="6657" y="0"/>
                    <a:pt x="4104" y="243"/>
                    <a:pt x="0" y="1702"/>
                  </a:cubicBezTo>
                  <a:cubicBezTo>
                    <a:pt x="2280" y="942"/>
                    <a:pt x="4894" y="395"/>
                    <a:pt x="8359" y="395"/>
                  </a:cubicBezTo>
                  <a:cubicBezTo>
                    <a:pt x="8785" y="395"/>
                    <a:pt x="9241" y="395"/>
                    <a:pt x="9636" y="426"/>
                  </a:cubicBezTo>
                  <a:cubicBezTo>
                    <a:pt x="17995" y="760"/>
                    <a:pt x="22827" y="2705"/>
                    <a:pt x="27873" y="4742"/>
                  </a:cubicBezTo>
                  <a:cubicBezTo>
                    <a:pt x="30396" y="5775"/>
                    <a:pt x="32980" y="6809"/>
                    <a:pt x="36080" y="7751"/>
                  </a:cubicBezTo>
                  <a:cubicBezTo>
                    <a:pt x="37113" y="8055"/>
                    <a:pt x="38117" y="8359"/>
                    <a:pt x="39089" y="8632"/>
                  </a:cubicBezTo>
                  <a:cubicBezTo>
                    <a:pt x="42767" y="9696"/>
                    <a:pt x="46050" y="10669"/>
                    <a:pt x="48968" y="11611"/>
                  </a:cubicBezTo>
                  <a:lnTo>
                    <a:pt x="51278" y="11611"/>
                  </a:lnTo>
                  <a:cubicBezTo>
                    <a:pt x="47874" y="10456"/>
                    <a:pt x="43831" y="9271"/>
                    <a:pt x="39332" y="7933"/>
                  </a:cubicBezTo>
                  <a:lnTo>
                    <a:pt x="36901" y="7234"/>
                  </a:lnTo>
                  <a:cubicBezTo>
                    <a:pt x="33861" y="6353"/>
                    <a:pt x="31308" y="5319"/>
                    <a:pt x="28876" y="4347"/>
                  </a:cubicBezTo>
                  <a:cubicBezTo>
                    <a:pt x="23739" y="2280"/>
                    <a:pt x="18906" y="334"/>
                    <a:pt x="10548" y="30"/>
                  </a:cubicBezTo>
                  <a:cubicBezTo>
                    <a:pt x="10000" y="0"/>
                    <a:pt x="9393" y="0"/>
                    <a:pt x="8785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9"/>
            <p:cNvSpPr/>
            <p:nvPr/>
          </p:nvSpPr>
          <p:spPr>
            <a:xfrm>
              <a:off x="2575" y="4048864"/>
              <a:ext cx="2715919" cy="215680"/>
            </a:xfrm>
            <a:custGeom>
              <a:avLst/>
              <a:gdLst/>
              <a:ahLst/>
              <a:cxnLst/>
              <a:rect l="l" t="t" r="r" b="b"/>
              <a:pathLst>
                <a:path w="31643" h="5442" extrusionOk="0">
                  <a:moveTo>
                    <a:pt x="0" y="1"/>
                  </a:moveTo>
                  <a:lnTo>
                    <a:pt x="0" y="305"/>
                  </a:lnTo>
                  <a:cubicBezTo>
                    <a:pt x="1733" y="761"/>
                    <a:pt x="3557" y="1308"/>
                    <a:pt x="5502" y="1977"/>
                  </a:cubicBezTo>
                  <a:cubicBezTo>
                    <a:pt x="10548" y="3588"/>
                    <a:pt x="16293" y="5442"/>
                    <a:pt x="22493" y="5442"/>
                  </a:cubicBezTo>
                  <a:cubicBezTo>
                    <a:pt x="23800" y="5442"/>
                    <a:pt x="25047" y="5381"/>
                    <a:pt x="26262" y="5229"/>
                  </a:cubicBezTo>
                  <a:cubicBezTo>
                    <a:pt x="28360" y="4955"/>
                    <a:pt x="30062" y="4469"/>
                    <a:pt x="31642" y="3922"/>
                  </a:cubicBezTo>
                  <a:lnTo>
                    <a:pt x="31642" y="3922"/>
                  </a:lnTo>
                  <a:cubicBezTo>
                    <a:pt x="30214" y="4408"/>
                    <a:pt x="28694" y="4773"/>
                    <a:pt x="26870" y="5016"/>
                  </a:cubicBezTo>
                  <a:cubicBezTo>
                    <a:pt x="25563" y="5138"/>
                    <a:pt x="24226" y="5259"/>
                    <a:pt x="22919" y="5259"/>
                  </a:cubicBezTo>
                  <a:cubicBezTo>
                    <a:pt x="16566" y="5259"/>
                    <a:pt x="10700" y="3375"/>
                    <a:pt x="5532" y="1703"/>
                  </a:cubicBezTo>
                  <a:cubicBezTo>
                    <a:pt x="3618" y="1065"/>
                    <a:pt x="1733" y="457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9"/>
            <p:cNvSpPr/>
            <p:nvPr/>
          </p:nvSpPr>
          <p:spPr>
            <a:xfrm>
              <a:off x="2575" y="3960962"/>
              <a:ext cx="2872473" cy="238548"/>
            </a:xfrm>
            <a:custGeom>
              <a:avLst/>
              <a:gdLst/>
              <a:ahLst/>
              <a:cxnLst/>
              <a:rect l="l" t="t" r="r" b="b"/>
              <a:pathLst>
                <a:path w="33467" h="6019" extrusionOk="0">
                  <a:moveTo>
                    <a:pt x="33466" y="4529"/>
                  </a:moveTo>
                  <a:cubicBezTo>
                    <a:pt x="32943" y="4700"/>
                    <a:pt x="32409" y="4863"/>
                    <a:pt x="31854" y="5015"/>
                  </a:cubicBezTo>
                  <a:lnTo>
                    <a:pt x="31854" y="5015"/>
                  </a:lnTo>
                  <a:cubicBezTo>
                    <a:pt x="32413" y="4871"/>
                    <a:pt x="32949" y="4709"/>
                    <a:pt x="33466" y="4529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915" y="790"/>
                    <a:pt x="3952" y="1489"/>
                    <a:pt x="6049" y="2158"/>
                  </a:cubicBezTo>
                  <a:cubicBezTo>
                    <a:pt x="11429" y="3982"/>
                    <a:pt x="17600" y="6018"/>
                    <a:pt x="24256" y="6018"/>
                  </a:cubicBezTo>
                  <a:cubicBezTo>
                    <a:pt x="25685" y="6018"/>
                    <a:pt x="27144" y="5897"/>
                    <a:pt x="28512" y="5714"/>
                  </a:cubicBezTo>
                  <a:cubicBezTo>
                    <a:pt x="29735" y="5537"/>
                    <a:pt x="30829" y="5295"/>
                    <a:pt x="31854" y="5015"/>
                  </a:cubicBezTo>
                  <a:lnTo>
                    <a:pt x="31854" y="5015"/>
                  </a:lnTo>
                  <a:cubicBezTo>
                    <a:pt x="31001" y="5235"/>
                    <a:pt x="30093" y="5415"/>
                    <a:pt x="29120" y="5562"/>
                  </a:cubicBezTo>
                  <a:cubicBezTo>
                    <a:pt x="27661" y="5745"/>
                    <a:pt x="26171" y="5866"/>
                    <a:pt x="24651" y="5866"/>
                  </a:cubicBezTo>
                  <a:cubicBezTo>
                    <a:pt x="17873" y="5866"/>
                    <a:pt x="11581" y="3769"/>
                    <a:pt x="6080" y="1915"/>
                  </a:cubicBezTo>
                  <a:cubicBezTo>
                    <a:pt x="3952" y="1185"/>
                    <a:pt x="1915" y="486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9"/>
            <p:cNvSpPr/>
            <p:nvPr/>
          </p:nvSpPr>
          <p:spPr>
            <a:xfrm>
              <a:off x="2575" y="4025996"/>
              <a:ext cx="2755057" cy="221704"/>
            </a:xfrm>
            <a:custGeom>
              <a:avLst/>
              <a:gdLst/>
              <a:ahLst/>
              <a:cxnLst/>
              <a:rect l="l" t="t" r="r" b="b"/>
              <a:pathLst>
                <a:path w="32099" h="5594" extrusionOk="0">
                  <a:moveTo>
                    <a:pt x="32098" y="4073"/>
                  </a:moveTo>
                  <a:cubicBezTo>
                    <a:pt x="31819" y="4166"/>
                    <a:pt x="31537" y="4257"/>
                    <a:pt x="31249" y="4346"/>
                  </a:cubicBezTo>
                  <a:lnTo>
                    <a:pt x="31249" y="4346"/>
                  </a:lnTo>
                  <a:cubicBezTo>
                    <a:pt x="31535" y="4260"/>
                    <a:pt x="31818" y="4169"/>
                    <a:pt x="32098" y="4073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794" y="760"/>
                    <a:pt x="3678" y="1368"/>
                    <a:pt x="5654" y="2006"/>
                  </a:cubicBezTo>
                  <a:cubicBezTo>
                    <a:pt x="10791" y="3678"/>
                    <a:pt x="16627" y="5593"/>
                    <a:pt x="22949" y="5593"/>
                  </a:cubicBezTo>
                  <a:cubicBezTo>
                    <a:pt x="24287" y="5593"/>
                    <a:pt x="25563" y="5502"/>
                    <a:pt x="26870" y="5320"/>
                  </a:cubicBezTo>
                  <a:cubicBezTo>
                    <a:pt x="28516" y="5095"/>
                    <a:pt x="29936" y="4748"/>
                    <a:pt x="31249" y="4346"/>
                  </a:cubicBezTo>
                  <a:lnTo>
                    <a:pt x="31249" y="4346"/>
                  </a:lnTo>
                  <a:cubicBezTo>
                    <a:pt x="30075" y="4698"/>
                    <a:pt x="28834" y="4972"/>
                    <a:pt x="27417" y="5168"/>
                  </a:cubicBezTo>
                  <a:cubicBezTo>
                    <a:pt x="26110" y="5350"/>
                    <a:pt x="24743" y="5441"/>
                    <a:pt x="23375" y="5441"/>
                  </a:cubicBezTo>
                  <a:cubicBezTo>
                    <a:pt x="16900" y="5441"/>
                    <a:pt x="10943" y="3496"/>
                    <a:pt x="5684" y="1733"/>
                  </a:cubicBezTo>
                  <a:cubicBezTo>
                    <a:pt x="3709" y="1095"/>
                    <a:pt x="1824" y="456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9"/>
            <p:cNvSpPr/>
            <p:nvPr/>
          </p:nvSpPr>
          <p:spPr>
            <a:xfrm>
              <a:off x="263493" y="3767006"/>
              <a:ext cx="3101982" cy="255431"/>
            </a:xfrm>
            <a:custGeom>
              <a:avLst/>
              <a:gdLst/>
              <a:ahLst/>
              <a:cxnLst/>
              <a:rect l="l" t="t" r="r" b="b"/>
              <a:pathLst>
                <a:path w="36141" h="6445" extrusionOk="0">
                  <a:moveTo>
                    <a:pt x="0" y="0"/>
                  </a:moveTo>
                  <a:cubicBezTo>
                    <a:pt x="1489" y="456"/>
                    <a:pt x="2979" y="973"/>
                    <a:pt x="4499" y="1551"/>
                  </a:cubicBezTo>
                  <a:cubicBezTo>
                    <a:pt x="10882" y="3830"/>
                    <a:pt x="18116" y="6444"/>
                    <a:pt x="26019" y="6444"/>
                  </a:cubicBezTo>
                  <a:cubicBezTo>
                    <a:pt x="27903" y="6444"/>
                    <a:pt x="29757" y="6292"/>
                    <a:pt x="31581" y="5988"/>
                  </a:cubicBezTo>
                  <a:cubicBezTo>
                    <a:pt x="33283" y="5715"/>
                    <a:pt x="34773" y="5320"/>
                    <a:pt x="36141" y="4864"/>
                  </a:cubicBezTo>
                  <a:lnTo>
                    <a:pt x="36141" y="4864"/>
                  </a:lnTo>
                  <a:cubicBezTo>
                    <a:pt x="34925" y="5228"/>
                    <a:pt x="33618" y="5532"/>
                    <a:pt x="32189" y="5806"/>
                  </a:cubicBezTo>
                  <a:cubicBezTo>
                    <a:pt x="30365" y="6110"/>
                    <a:pt x="28450" y="6262"/>
                    <a:pt x="26505" y="6262"/>
                  </a:cubicBezTo>
                  <a:cubicBezTo>
                    <a:pt x="23587" y="6262"/>
                    <a:pt x="20639" y="5927"/>
                    <a:pt x="17386" y="5228"/>
                  </a:cubicBezTo>
                  <a:cubicBezTo>
                    <a:pt x="12766" y="4256"/>
                    <a:pt x="8389" y="2645"/>
                    <a:pt x="4468" y="1247"/>
                  </a:cubicBezTo>
                  <a:cubicBezTo>
                    <a:pt x="3252" y="791"/>
                    <a:pt x="2097" y="365"/>
                    <a:pt x="942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9"/>
            <p:cNvSpPr/>
            <p:nvPr/>
          </p:nvSpPr>
          <p:spPr>
            <a:xfrm>
              <a:off x="2575" y="3982640"/>
              <a:ext cx="2833334" cy="232524"/>
            </a:xfrm>
            <a:custGeom>
              <a:avLst/>
              <a:gdLst/>
              <a:ahLst/>
              <a:cxnLst/>
              <a:rect l="l" t="t" r="r" b="b"/>
              <a:pathLst>
                <a:path w="33011" h="5867" extrusionOk="0">
                  <a:moveTo>
                    <a:pt x="0" y="0"/>
                  </a:moveTo>
                  <a:lnTo>
                    <a:pt x="0" y="304"/>
                  </a:lnTo>
                  <a:cubicBezTo>
                    <a:pt x="1855" y="790"/>
                    <a:pt x="3830" y="1429"/>
                    <a:pt x="5928" y="2128"/>
                  </a:cubicBezTo>
                  <a:cubicBezTo>
                    <a:pt x="11247" y="3860"/>
                    <a:pt x="17296" y="5866"/>
                    <a:pt x="23831" y="5866"/>
                  </a:cubicBezTo>
                  <a:cubicBezTo>
                    <a:pt x="25229" y="5866"/>
                    <a:pt x="26597" y="5806"/>
                    <a:pt x="27965" y="5623"/>
                  </a:cubicBezTo>
                  <a:cubicBezTo>
                    <a:pt x="29879" y="5350"/>
                    <a:pt x="31490" y="4924"/>
                    <a:pt x="33010" y="4407"/>
                  </a:cubicBezTo>
                  <a:lnTo>
                    <a:pt x="33010" y="4407"/>
                  </a:lnTo>
                  <a:cubicBezTo>
                    <a:pt x="31642" y="4833"/>
                    <a:pt x="30214" y="5198"/>
                    <a:pt x="28542" y="5411"/>
                  </a:cubicBezTo>
                  <a:cubicBezTo>
                    <a:pt x="27144" y="5593"/>
                    <a:pt x="25685" y="5715"/>
                    <a:pt x="24226" y="5715"/>
                  </a:cubicBezTo>
                  <a:cubicBezTo>
                    <a:pt x="17539" y="5715"/>
                    <a:pt x="11399" y="3678"/>
                    <a:pt x="5958" y="1854"/>
                  </a:cubicBezTo>
                  <a:cubicBezTo>
                    <a:pt x="3861" y="1155"/>
                    <a:pt x="1885" y="486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9"/>
            <p:cNvSpPr/>
            <p:nvPr/>
          </p:nvSpPr>
          <p:spPr>
            <a:xfrm>
              <a:off x="2575" y="4004318"/>
              <a:ext cx="2791535" cy="228917"/>
            </a:xfrm>
            <a:custGeom>
              <a:avLst/>
              <a:gdLst/>
              <a:ahLst/>
              <a:cxnLst/>
              <a:rect l="l" t="t" r="r" b="b"/>
              <a:pathLst>
                <a:path w="32524" h="5776" extrusionOk="0">
                  <a:moveTo>
                    <a:pt x="0" y="0"/>
                  </a:moveTo>
                  <a:lnTo>
                    <a:pt x="0" y="304"/>
                  </a:lnTo>
                  <a:cubicBezTo>
                    <a:pt x="1824" y="760"/>
                    <a:pt x="3770" y="1429"/>
                    <a:pt x="5776" y="2098"/>
                  </a:cubicBezTo>
                  <a:cubicBezTo>
                    <a:pt x="11034" y="3800"/>
                    <a:pt x="16961" y="5775"/>
                    <a:pt x="23375" y="5775"/>
                  </a:cubicBezTo>
                  <a:cubicBezTo>
                    <a:pt x="24743" y="5775"/>
                    <a:pt x="26080" y="5715"/>
                    <a:pt x="27387" y="5532"/>
                  </a:cubicBezTo>
                  <a:cubicBezTo>
                    <a:pt x="29363" y="5259"/>
                    <a:pt x="31004" y="4803"/>
                    <a:pt x="32524" y="4316"/>
                  </a:cubicBezTo>
                  <a:lnTo>
                    <a:pt x="32524" y="4316"/>
                  </a:lnTo>
                  <a:cubicBezTo>
                    <a:pt x="31156" y="4681"/>
                    <a:pt x="29667" y="5046"/>
                    <a:pt x="27965" y="5289"/>
                  </a:cubicBezTo>
                  <a:cubicBezTo>
                    <a:pt x="26597" y="5471"/>
                    <a:pt x="25198" y="5563"/>
                    <a:pt x="23800" y="5563"/>
                  </a:cubicBezTo>
                  <a:cubicBezTo>
                    <a:pt x="17204" y="5563"/>
                    <a:pt x="11125" y="3526"/>
                    <a:pt x="5806" y="1794"/>
                  </a:cubicBezTo>
                  <a:cubicBezTo>
                    <a:pt x="3770" y="1125"/>
                    <a:pt x="1824" y="456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9"/>
            <p:cNvSpPr/>
            <p:nvPr/>
          </p:nvSpPr>
          <p:spPr>
            <a:xfrm>
              <a:off x="0" y="4070582"/>
              <a:ext cx="2679355" cy="209616"/>
            </a:xfrm>
            <a:custGeom>
              <a:avLst/>
              <a:gdLst/>
              <a:ahLst/>
              <a:cxnLst/>
              <a:rect l="l" t="t" r="r" b="b"/>
              <a:pathLst>
                <a:path w="31217" h="5289" extrusionOk="0">
                  <a:moveTo>
                    <a:pt x="31216" y="3739"/>
                  </a:moveTo>
                  <a:cubicBezTo>
                    <a:pt x="30841" y="3864"/>
                    <a:pt x="30460" y="3988"/>
                    <a:pt x="30071" y="4107"/>
                  </a:cubicBezTo>
                  <a:lnTo>
                    <a:pt x="30071" y="4107"/>
                  </a:lnTo>
                  <a:cubicBezTo>
                    <a:pt x="30468" y="3990"/>
                    <a:pt x="30850" y="3866"/>
                    <a:pt x="31216" y="3739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702" y="760"/>
                    <a:pt x="3496" y="1337"/>
                    <a:pt x="5350" y="1915"/>
                  </a:cubicBezTo>
                  <a:cubicBezTo>
                    <a:pt x="10335" y="3496"/>
                    <a:pt x="15958" y="5289"/>
                    <a:pt x="22037" y="5289"/>
                  </a:cubicBezTo>
                  <a:cubicBezTo>
                    <a:pt x="23253" y="5289"/>
                    <a:pt x="24499" y="5228"/>
                    <a:pt x="25684" y="5046"/>
                  </a:cubicBezTo>
                  <a:cubicBezTo>
                    <a:pt x="27349" y="4858"/>
                    <a:pt x="28760" y="4508"/>
                    <a:pt x="30071" y="4107"/>
                  </a:cubicBezTo>
                  <a:lnTo>
                    <a:pt x="30071" y="4107"/>
                  </a:lnTo>
                  <a:cubicBezTo>
                    <a:pt x="28954" y="4436"/>
                    <a:pt x="27713" y="4714"/>
                    <a:pt x="26323" y="4894"/>
                  </a:cubicBezTo>
                  <a:cubicBezTo>
                    <a:pt x="25077" y="5046"/>
                    <a:pt x="23770" y="5137"/>
                    <a:pt x="22523" y="5137"/>
                  </a:cubicBezTo>
                  <a:cubicBezTo>
                    <a:pt x="16262" y="5137"/>
                    <a:pt x="10517" y="3283"/>
                    <a:pt x="5410" y="1641"/>
                  </a:cubicBezTo>
                  <a:cubicBezTo>
                    <a:pt x="3526" y="1033"/>
                    <a:pt x="1733" y="456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9"/>
            <p:cNvSpPr/>
            <p:nvPr/>
          </p:nvSpPr>
          <p:spPr>
            <a:xfrm>
              <a:off x="119988" y="3765778"/>
              <a:ext cx="3203776" cy="272315"/>
            </a:xfrm>
            <a:custGeom>
              <a:avLst/>
              <a:gdLst/>
              <a:ahLst/>
              <a:cxnLst/>
              <a:rect l="l" t="t" r="r" b="b"/>
              <a:pathLst>
                <a:path w="37327" h="6871" extrusionOk="0">
                  <a:moveTo>
                    <a:pt x="0" y="1"/>
                  </a:moveTo>
                  <a:cubicBezTo>
                    <a:pt x="1885" y="609"/>
                    <a:pt x="3921" y="1308"/>
                    <a:pt x="6049" y="2068"/>
                  </a:cubicBezTo>
                  <a:cubicBezTo>
                    <a:pt x="12341" y="4317"/>
                    <a:pt x="19484" y="6870"/>
                    <a:pt x="27296" y="6870"/>
                  </a:cubicBezTo>
                  <a:cubicBezTo>
                    <a:pt x="29119" y="6870"/>
                    <a:pt x="30943" y="6718"/>
                    <a:pt x="32706" y="6445"/>
                  </a:cubicBezTo>
                  <a:cubicBezTo>
                    <a:pt x="34439" y="6171"/>
                    <a:pt x="35898" y="5806"/>
                    <a:pt x="37326" y="5320"/>
                  </a:cubicBezTo>
                  <a:lnTo>
                    <a:pt x="37326" y="5320"/>
                  </a:lnTo>
                  <a:cubicBezTo>
                    <a:pt x="36110" y="5685"/>
                    <a:pt x="34803" y="5989"/>
                    <a:pt x="33314" y="6262"/>
                  </a:cubicBezTo>
                  <a:cubicBezTo>
                    <a:pt x="31551" y="6566"/>
                    <a:pt x="29666" y="6688"/>
                    <a:pt x="27782" y="6688"/>
                  </a:cubicBezTo>
                  <a:cubicBezTo>
                    <a:pt x="24894" y="6688"/>
                    <a:pt x="21976" y="6323"/>
                    <a:pt x="18785" y="5655"/>
                  </a:cubicBezTo>
                  <a:cubicBezTo>
                    <a:pt x="14225" y="4651"/>
                    <a:pt x="9879" y="3132"/>
                    <a:pt x="6079" y="1733"/>
                  </a:cubicBezTo>
                  <a:cubicBezTo>
                    <a:pt x="4347" y="1095"/>
                    <a:pt x="2614" y="487"/>
                    <a:pt x="1034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9"/>
            <p:cNvSpPr/>
            <p:nvPr/>
          </p:nvSpPr>
          <p:spPr>
            <a:xfrm>
              <a:off x="2575" y="4113938"/>
              <a:ext cx="2645452" cy="199986"/>
            </a:xfrm>
            <a:custGeom>
              <a:avLst/>
              <a:gdLst/>
              <a:ahLst/>
              <a:cxnLst/>
              <a:rect l="l" t="t" r="r" b="b"/>
              <a:pathLst>
                <a:path w="30822" h="5046" extrusionOk="0">
                  <a:moveTo>
                    <a:pt x="30822" y="3313"/>
                  </a:moveTo>
                  <a:lnTo>
                    <a:pt x="30822" y="3313"/>
                  </a:lnTo>
                  <a:cubicBezTo>
                    <a:pt x="30790" y="3324"/>
                    <a:pt x="30759" y="3335"/>
                    <a:pt x="30728" y="3346"/>
                  </a:cubicBezTo>
                  <a:lnTo>
                    <a:pt x="30728" y="3346"/>
                  </a:lnTo>
                  <a:cubicBezTo>
                    <a:pt x="30759" y="3335"/>
                    <a:pt x="30790" y="3324"/>
                    <a:pt x="30822" y="3313"/>
                  </a:cubicBezTo>
                  <a:close/>
                  <a:moveTo>
                    <a:pt x="0" y="0"/>
                  </a:moveTo>
                  <a:lnTo>
                    <a:pt x="0" y="335"/>
                  </a:lnTo>
                  <a:cubicBezTo>
                    <a:pt x="1642" y="730"/>
                    <a:pt x="3344" y="1277"/>
                    <a:pt x="5107" y="1854"/>
                  </a:cubicBezTo>
                  <a:cubicBezTo>
                    <a:pt x="9879" y="3374"/>
                    <a:pt x="15320" y="5046"/>
                    <a:pt x="21217" y="5046"/>
                  </a:cubicBezTo>
                  <a:cubicBezTo>
                    <a:pt x="22341" y="5046"/>
                    <a:pt x="23496" y="4955"/>
                    <a:pt x="24591" y="4833"/>
                  </a:cubicBezTo>
                  <a:cubicBezTo>
                    <a:pt x="26981" y="4594"/>
                    <a:pt x="28902" y="3973"/>
                    <a:pt x="30728" y="3346"/>
                  </a:cubicBezTo>
                  <a:lnTo>
                    <a:pt x="30728" y="3346"/>
                  </a:lnTo>
                  <a:cubicBezTo>
                    <a:pt x="29083" y="3909"/>
                    <a:pt x="27316" y="4382"/>
                    <a:pt x="25198" y="4651"/>
                  </a:cubicBezTo>
                  <a:cubicBezTo>
                    <a:pt x="24013" y="4803"/>
                    <a:pt x="22828" y="4894"/>
                    <a:pt x="21612" y="4894"/>
                  </a:cubicBezTo>
                  <a:cubicBezTo>
                    <a:pt x="15593" y="4833"/>
                    <a:pt x="10031" y="3101"/>
                    <a:pt x="5137" y="1520"/>
                  </a:cubicBezTo>
                  <a:cubicBezTo>
                    <a:pt x="3344" y="973"/>
                    <a:pt x="1611" y="426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9"/>
            <p:cNvSpPr/>
            <p:nvPr/>
          </p:nvSpPr>
          <p:spPr>
            <a:xfrm>
              <a:off x="2575" y="3783850"/>
              <a:ext cx="3224633" cy="285552"/>
            </a:xfrm>
            <a:custGeom>
              <a:avLst/>
              <a:gdLst/>
              <a:ahLst/>
              <a:cxnLst/>
              <a:rect l="l" t="t" r="r" b="b"/>
              <a:pathLst>
                <a:path w="37570" h="7205" extrusionOk="0">
                  <a:moveTo>
                    <a:pt x="0" y="1"/>
                  </a:moveTo>
                  <a:lnTo>
                    <a:pt x="0" y="305"/>
                  </a:lnTo>
                  <a:cubicBezTo>
                    <a:pt x="2250" y="913"/>
                    <a:pt x="4651" y="1733"/>
                    <a:pt x="7143" y="2615"/>
                  </a:cubicBezTo>
                  <a:cubicBezTo>
                    <a:pt x="13253" y="4773"/>
                    <a:pt x="20214" y="7205"/>
                    <a:pt x="27782" y="7205"/>
                  </a:cubicBezTo>
                  <a:cubicBezTo>
                    <a:pt x="29515" y="7205"/>
                    <a:pt x="31278" y="7053"/>
                    <a:pt x="32980" y="6840"/>
                  </a:cubicBezTo>
                  <a:cubicBezTo>
                    <a:pt x="34682" y="6566"/>
                    <a:pt x="36202" y="6171"/>
                    <a:pt x="37570" y="5685"/>
                  </a:cubicBezTo>
                  <a:lnTo>
                    <a:pt x="37570" y="5685"/>
                  </a:lnTo>
                  <a:cubicBezTo>
                    <a:pt x="36354" y="6080"/>
                    <a:pt x="35016" y="6414"/>
                    <a:pt x="33588" y="6627"/>
                  </a:cubicBezTo>
                  <a:cubicBezTo>
                    <a:pt x="31825" y="6901"/>
                    <a:pt x="30001" y="7053"/>
                    <a:pt x="28238" y="7053"/>
                  </a:cubicBezTo>
                  <a:cubicBezTo>
                    <a:pt x="20487" y="7053"/>
                    <a:pt x="13435" y="4560"/>
                    <a:pt x="7174" y="2341"/>
                  </a:cubicBezTo>
                  <a:cubicBezTo>
                    <a:pt x="4681" y="1429"/>
                    <a:pt x="2250" y="609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9"/>
            <p:cNvSpPr/>
            <p:nvPr/>
          </p:nvSpPr>
          <p:spPr>
            <a:xfrm>
              <a:off x="0" y="4092260"/>
              <a:ext cx="2658498" cy="204821"/>
            </a:xfrm>
            <a:custGeom>
              <a:avLst/>
              <a:gdLst/>
              <a:ahLst/>
              <a:cxnLst/>
              <a:rect l="l" t="t" r="r" b="b"/>
              <a:pathLst>
                <a:path w="30974" h="5168" extrusionOk="0">
                  <a:moveTo>
                    <a:pt x="0" y="0"/>
                  </a:moveTo>
                  <a:lnTo>
                    <a:pt x="0" y="304"/>
                  </a:lnTo>
                  <a:cubicBezTo>
                    <a:pt x="1672" y="730"/>
                    <a:pt x="3404" y="1277"/>
                    <a:pt x="5228" y="1854"/>
                  </a:cubicBezTo>
                  <a:cubicBezTo>
                    <a:pt x="10091" y="3404"/>
                    <a:pt x="15654" y="5167"/>
                    <a:pt x="21611" y="5167"/>
                  </a:cubicBezTo>
                  <a:cubicBezTo>
                    <a:pt x="22797" y="5167"/>
                    <a:pt x="23952" y="5076"/>
                    <a:pt x="25137" y="4985"/>
                  </a:cubicBezTo>
                  <a:cubicBezTo>
                    <a:pt x="27417" y="4711"/>
                    <a:pt x="29241" y="4164"/>
                    <a:pt x="30973" y="3556"/>
                  </a:cubicBezTo>
                  <a:lnTo>
                    <a:pt x="30973" y="3556"/>
                  </a:lnTo>
                  <a:cubicBezTo>
                    <a:pt x="29453" y="4073"/>
                    <a:pt x="27782" y="4529"/>
                    <a:pt x="25745" y="4772"/>
                  </a:cubicBezTo>
                  <a:cubicBezTo>
                    <a:pt x="24529" y="4924"/>
                    <a:pt x="23314" y="5015"/>
                    <a:pt x="22067" y="5015"/>
                  </a:cubicBezTo>
                  <a:cubicBezTo>
                    <a:pt x="15897" y="5015"/>
                    <a:pt x="10274" y="3192"/>
                    <a:pt x="5259" y="1581"/>
                  </a:cubicBezTo>
                  <a:cubicBezTo>
                    <a:pt x="3435" y="1034"/>
                    <a:pt x="1672" y="456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9"/>
            <p:cNvSpPr/>
            <p:nvPr/>
          </p:nvSpPr>
          <p:spPr>
            <a:xfrm>
              <a:off x="2575" y="3893470"/>
              <a:ext cx="3002848" cy="256660"/>
            </a:xfrm>
            <a:custGeom>
              <a:avLst/>
              <a:gdLst/>
              <a:ahLst/>
              <a:cxnLst/>
              <a:rect l="l" t="t" r="r" b="b"/>
              <a:pathLst>
                <a:path w="34986" h="6476" extrusionOk="0">
                  <a:moveTo>
                    <a:pt x="34986" y="5016"/>
                  </a:moveTo>
                  <a:cubicBezTo>
                    <a:pt x="34541" y="5158"/>
                    <a:pt x="34082" y="5297"/>
                    <a:pt x="33607" y="5428"/>
                  </a:cubicBezTo>
                  <a:lnTo>
                    <a:pt x="33607" y="5428"/>
                  </a:lnTo>
                  <a:cubicBezTo>
                    <a:pt x="34080" y="5303"/>
                    <a:pt x="34539" y="5165"/>
                    <a:pt x="34986" y="5016"/>
                  </a:cubicBezTo>
                  <a:close/>
                  <a:moveTo>
                    <a:pt x="0" y="1"/>
                  </a:moveTo>
                  <a:lnTo>
                    <a:pt x="0" y="305"/>
                  </a:lnTo>
                  <a:cubicBezTo>
                    <a:pt x="2007" y="822"/>
                    <a:pt x="4225" y="1551"/>
                    <a:pt x="6475" y="2341"/>
                  </a:cubicBezTo>
                  <a:cubicBezTo>
                    <a:pt x="12128" y="4287"/>
                    <a:pt x="18572" y="6475"/>
                    <a:pt x="25563" y="6475"/>
                  </a:cubicBezTo>
                  <a:cubicBezTo>
                    <a:pt x="27144" y="6475"/>
                    <a:pt x="28694" y="6384"/>
                    <a:pt x="30214" y="6141"/>
                  </a:cubicBezTo>
                  <a:cubicBezTo>
                    <a:pt x="31428" y="5973"/>
                    <a:pt x="32556" y="5719"/>
                    <a:pt x="33607" y="5428"/>
                  </a:cubicBezTo>
                  <a:lnTo>
                    <a:pt x="33607" y="5428"/>
                  </a:lnTo>
                  <a:cubicBezTo>
                    <a:pt x="32729" y="5661"/>
                    <a:pt x="31799" y="5851"/>
                    <a:pt x="30791" y="5989"/>
                  </a:cubicBezTo>
                  <a:cubicBezTo>
                    <a:pt x="29211" y="6232"/>
                    <a:pt x="27630" y="6323"/>
                    <a:pt x="25989" y="6323"/>
                  </a:cubicBezTo>
                  <a:cubicBezTo>
                    <a:pt x="18846" y="6323"/>
                    <a:pt x="12280" y="4104"/>
                    <a:pt x="6505" y="2098"/>
                  </a:cubicBezTo>
                  <a:cubicBezTo>
                    <a:pt x="4225" y="1277"/>
                    <a:pt x="2067" y="578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9"/>
            <p:cNvSpPr/>
            <p:nvPr/>
          </p:nvSpPr>
          <p:spPr>
            <a:xfrm>
              <a:off x="2575" y="4399441"/>
              <a:ext cx="206164" cy="24097"/>
            </a:xfrm>
            <a:custGeom>
              <a:avLst/>
              <a:gdLst/>
              <a:ahLst/>
              <a:cxnLst/>
              <a:rect l="l" t="t" r="r" b="b"/>
              <a:pathLst>
                <a:path w="2402" h="608" extrusionOk="0">
                  <a:moveTo>
                    <a:pt x="0" y="0"/>
                  </a:moveTo>
                  <a:lnTo>
                    <a:pt x="0" y="304"/>
                  </a:lnTo>
                  <a:cubicBezTo>
                    <a:pt x="396" y="365"/>
                    <a:pt x="791" y="486"/>
                    <a:pt x="1216" y="608"/>
                  </a:cubicBezTo>
                  <a:lnTo>
                    <a:pt x="2402" y="608"/>
                  </a:lnTo>
                  <a:cubicBezTo>
                    <a:pt x="1551" y="365"/>
                    <a:pt x="760" y="152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9"/>
            <p:cNvSpPr/>
            <p:nvPr/>
          </p:nvSpPr>
          <p:spPr>
            <a:xfrm>
              <a:off x="2575" y="3917565"/>
              <a:ext cx="2955899" cy="249407"/>
            </a:xfrm>
            <a:custGeom>
              <a:avLst/>
              <a:gdLst/>
              <a:ahLst/>
              <a:cxnLst/>
              <a:rect l="l" t="t" r="r" b="b"/>
              <a:pathLst>
                <a:path w="34439" h="6293" extrusionOk="0">
                  <a:moveTo>
                    <a:pt x="0" y="1"/>
                  </a:moveTo>
                  <a:lnTo>
                    <a:pt x="0" y="305"/>
                  </a:lnTo>
                  <a:cubicBezTo>
                    <a:pt x="1976" y="821"/>
                    <a:pt x="4104" y="1551"/>
                    <a:pt x="6323" y="2280"/>
                  </a:cubicBezTo>
                  <a:cubicBezTo>
                    <a:pt x="11885" y="4165"/>
                    <a:pt x="18238" y="6293"/>
                    <a:pt x="25107" y="6293"/>
                  </a:cubicBezTo>
                  <a:cubicBezTo>
                    <a:pt x="26627" y="6293"/>
                    <a:pt x="28147" y="6201"/>
                    <a:pt x="29606" y="5989"/>
                  </a:cubicBezTo>
                  <a:cubicBezTo>
                    <a:pt x="31430" y="5746"/>
                    <a:pt x="33010" y="5320"/>
                    <a:pt x="34439" y="4834"/>
                  </a:cubicBezTo>
                  <a:lnTo>
                    <a:pt x="34439" y="4834"/>
                  </a:lnTo>
                  <a:cubicBezTo>
                    <a:pt x="33162" y="5229"/>
                    <a:pt x="31764" y="5594"/>
                    <a:pt x="30214" y="5806"/>
                  </a:cubicBezTo>
                  <a:cubicBezTo>
                    <a:pt x="28694" y="6049"/>
                    <a:pt x="27144" y="6141"/>
                    <a:pt x="25533" y="6141"/>
                  </a:cubicBezTo>
                  <a:cubicBezTo>
                    <a:pt x="18511" y="6141"/>
                    <a:pt x="12037" y="3952"/>
                    <a:pt x="6353" y="2007"/>
                  </a:cubicBezTo>
                  <a:cubicBezTo>
                    <a:pt x="4104" y="1247"/>
                    <a:pt x="1976" y="517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9"/>
            <p:cNvSpPr/>
            <p:nvPr/>
          </p:nvSpPr>
          <p:spPr>
            <a:xfrm>
              <a:off x="2575" y="4419891"/>
              <a:ext cx="18368" cy="2457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0" y="1"/>
                  </a:moveTo>
                  <a:lnTo>
                    <a:pt x="0" y="62"/>
                  </a:lnTo>
                  <a:lnTo>
                    <a:pt x="213" y="62"/>
                  </a:lnTo>
                  <a:cubicBezTo>
                    <a:pt x="122" y="62"/>
                    <a:pt x="92" y="62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9"/>
            <p:cNvSpPr/>
            <p:nvPr/>
          </p:nvSpPr>
          <p:spPr>
            <a:xfrm>
              <a:off x="2575" y="4353628"/>
              <a:ext cx="555749" cy="67534"/>
            </a:xfrm>
            <a:custGeom>
              <a:avLst/>
              <a:gdLst/>
              <a:ahLst/>
              <a:cxnLst/>
              <a:rect l="l" t="t" r="r" b="b"/>
              <a:pathLst>
                <a:path w="6475" h="1704" extrusionOk="0">
                  <a:moveTo>
                    <a:pt x="0" y="1"/>
                  </a:moveTo>
                  <a:lnTo>
                    <a:pt x="0" y="305"/>
                  </a:lnTo>
                  <a:cubicBezTo>
                    <a:pt x="1186" y="578"/>
                    <a:pt x="2402" y="913"/>
                    <a:pt x="3678" y="1278"/>
                  </a:cubicBezTo>
                  <a:cubicBezTo>
                    <a:pt x="4225" y="1399"/>
                    <a:pt x="4742" y="1582"/>
                    <a:pt x="5350" y="1703"/>
                  </a:cubicBezTo>
                  <a:lnTo>
                    <a:pt x="6475" y="1703"/>
                  </a:lnTo>
                  <a:cubicBezTo>
                    <a:pt x="5502" y="1490"/>
                    <a:pt x="4590" y="1278"/>
                    <a:pt x="3739" y="1004"/>
                  </a:cubicBezTo>
                  <a:cubicBezTo>
                    <a:pt x="2432" y="670"/>
                    <a:pt x="1186" y="305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9"/>
            <p:cNvSpPr/>
            <p:nvPr/>
          </p:nvSpPr>
          <p:spPr>
            <a:xfrm>
              <a:off x="5150" y="3805528"/>
              <a:ext cx="3180345" cy="281946"/>
            </a:xfrm>
            <a:custGeom>
              <a:avLst/>
              <a:gdLst/>
              <a:ahLst/>
              <a:cxnLst/>
              <a:rect l="l" t="t" r="r" b="b"/>
              <a:pathLst>
                <a:path w="37054" h="7114" extrusionOk="0">
                  <a:moveTo>
                    <a:pt x="1" y="1"/>
                  </a:moveTo>
                  <a:lnTo>
                    <a:pt x="1" y="305"/>
                  </a:lnTo>
                  <a:cubicBezTo>
                    <a:pt x="2220" y="882"/>
                    <a:pt x="4560" y="1734"/>
                    <a:pt x="6992" y="2585"/>
                  </a:cubicBezTo>
                  <a:cubicBezTo>
                    <a:pt x="13041" y="4712"/>
                    <a:pt x="19880" y="7114"/>
                    <a:pt x="27327" y="7114"/>
                  </a:cubicBezTo>
                  <a:cubicBezTo>
                    <a:pt x="29029" y="7114"/>
                    <a:pt x="30761" y="6992"/>
                    <a:pt x="32433" y="6749"/>
                  </a:cubicBezTo>
                  <a:cubicBezTo>
                    <a:pt x="34166" y="6475"/>
                    <a:pt x="35685" y="6050"/>
                    <a:pt x="37053" y="5594"/>
                  </a:cubicBezTo>
                  <a:lnTo>
                    <a:pt x="37053" y="5594"/>
                  </a:lnTo>
                  <a:cubicBezTo>
                    <a:pt x="35807" y="5989"/>
                    <a:pt x="34470" y="6262"/>
                    <a:pt x="32980" y="6506"/>
                  </a:cubicBezTo>
                  <a:cubicBezTo>
                    <a:pt x="31278" y="6779"/>
                    <a:pt x="29485" y="6931"/>
                    <a:pt x="27752" y="6931"/>
                  </a:cubicBezTo>
                  <a:cubicBezTo>
                    <a:pt x="20153" y="6931"/>
                    <a:pt x="13162" y="4469"/>
                    <a:pt x="7053" y="2281"/>
                  </a:cubicBezTo>
                  <a:cubicBezTo>
                    <a:pt x="4560" y="1430"/>
                    <a:pt x="2220" y="579"/>
                    <a:pt x="1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9"/>
            <p:cNvSpPr/>
            <p:nvPr/>
          </p:nvSpPr>
          <p:spPr>
            <a:xfrm>
              <a:off x="2575" y="3827246"/>
              <a:ext cx="3138546" cy="273464"/>
            </a:xfrm>
            <a:custGeom>
              <a:avLst/>
              <a:gdLst/>
              <a:ahLst/>
              <a:cxnLst/>
              <a:rect l="l" t="t" r="r" b="b"/>
              <a:pathLst>
                <a:path w="36567" h="6900" extrusionOk="0">
                  <a:moveTo>
                    <a:pt x="36566" y="5380"/>
                  </a:moveTo>
                  <a:cubicBezTo>
                    <a:pt x="35947" y="5578"/>
                    <a:pt x="35311" y="5770"/>
                    <a:pt x="34647" y="5946"/>
                  </a:cubicBezTo>
                  <a:lnTo>
                    <a:pt x="34647" y="5946"/>
                  </a:lnTo>
                  <a:cubicBezTo>
                    <a:pt x="35308" y="5786"/>
                    <a:pt x="35948" y="5601"/>
                    <a:pt x="36566" y="5380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2159" y="882"/>
                    <a:pt x="4438" y="1672"/>
                    <a:pt x="6870" y="2493"/>
                  </a:cubicBezTo>
                  <a:cubicBezTo>
                    <a:pt x="12797" y="4590"/>
                    <a:pt x="19575" y="6900"/>
                    <a:pt x="26901" y="6900"/>
                  </a:cubicBezTo>
                  <a:cubicBezTo>
                    <a:pt x="28572" y="6900"/>
                    <a:pt x="30244" y="6809"/>
                    <a:pt x="31886" y="6535"/>
                  </a:cubicBezTo>
                  <a:cubicBezTo>
                    <a:pt x="32867" y="6380"/>
                    <a:pt x="33780" y="6176"/>
                    <a:pt x="34647" y="5946"/>
                  </a:cubicBezTo>
                  <a:lnTo>
                    <a:pt x="34647" y="5946"/>
                  </a:lnTo>
                  <a:cubicBezTo>
                    <a:pt x="33943" y="6116"/>
                    <a:pt x="33215" y="6258"/>
                    <a:pt x="32463" y="6383"/>
                  </a:cubicBezTo>
                  <a:cubicBezTo>
                    <a:pt x="30791" y="6657"/>
                    <a:pt x="29028" y="6748"/>
                    <a:pt x="27326" y="6748"/>
                  </a:cubicBezTo>
                  <a:cubicBezTo>
                    <a:pt x="19849" y="6748"/>
                    <a:pt x="12949" y="4377"/>
                    <a:pt x="6931" y="2249"/>
                  </a:cubicBezTo>
                  <a:cubicBezTo>
                    <a:pt x="4499" y="1398"/>
                    <a:pt x="2159" y="578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9"/>
            <p:cNvSpPr/>
            <p:nvPr/>
          </p:nvSpPr>
          <p:spPr>
            <a:xfrm>
              <a:off x="0" y="3871791"/>
              <a:ext cx="3049797" cy="262645"/>
            </a:xfrm>
            <a:custGeom>
              <a:avLst/>
              <a:gdLst/>
              <a:ahLst/>
              <a:cxnLst/>
              <a:rect l="l" t="t" r="r" b="b"/>
              <a:pathLst>
                <a:path w="35533" h="6627" extrusionOk="0">
                  <a:moveTo>
                    <a:pt x="35533" y="5138"/>
                  </a:moveTo>
                  <a:cubicBezTo>
                    <a:pt x="35140" y="5260"/>
                    <a:pt x="34742" y="5381"/>
                    <a:pt x="34336" y="5497"/>
                  </a:cubicBezTo>
                  <a:lnTo>
                    <a:pt x="34336" y="5497"/>
                  </a:lnTo>
                  <a:cubicBezTo>
                    <a:pt x="34741" y="5386"/>
                    <a:pt x="35138" y="5266"/>
                    <a:pt x="35533" y="5138"/>
                  </a:cubicBezTo>
                  <a:close/>
                  <a:moveTo>
                    <a:pt x="0" y="1"/>
                  </a:moveTo>
                  <a:lnTo>
                    <a:pt x="0" y="305"/>
                  </a:lnTo>
                  <a:cubicBezTo>
                    <a:pt x="2097" y="852"/>
                    <a:pt x="4286" y="1612"/>
                    <a:pt x="6596" y="2402"/>
                  </a:cubicBezTo>
                  <a:cubicBezTo>
                    <a:pt x="12371" y="4378"/>
                    <a:pt x="18906" y="6627"/>
                    <a:pt x="26019" y="6627"/>
                  </a:cubicBezTo>
                  <a:cubicBezTo>
                    <a:pt x="27630" y="6627"/>
                    <a:pt x="29210" y="6505"/>
                    <a:pt x="30761" y="6293"/>
                  </a:cubicBezTo>
                  <a:cubicBezTo>
                    <a:pt x="32071" y="6093"/>
                    <a:pt x="33235" y="5812"/>
                    <a:pt x="34336" y="5497"/>
                  </a:cubicBezTo>
                  <a:lnTo>
                    <a:pt x="34336" y="5497"/>
                  </a:lnTo>
                  <a:cubicBezTo>
                    <a:pt x="33399" y="5754"/>
                    <a:pt x="32420" y="5962"/>
                    <a:pt x="31338" y="6110"/>
                  </a:cubicBezTo>
                  <a:cubicBezTo>
                    <a:pt x="29757" y="6353"/>
                    <a:pt x="28086" y="6475"/>
                    <a:pt x="26444" y="6475"/>
                  </a:cubicBezTo>
                  <a:cubicBezTo>
                    <a:pt x="19180" y="6475"/>
                    <a:pt x="12493" y="4135"/>
                    <a:pt x="6657" y="2128"/>
                  </a:cubicBezTo>
                  <a:cubicBezTo>
                    <a:pt x="4316" y="1338"/>
                    <a:pt x="2097" y="578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9"/>
            <p:cNvSpPr/>
            <p:nvPr/>
          </p:nvSpPr>
          <p:spPr>
            <a:xfrm>
              <a:off x="2575" y="4333178"/>
              <a:ext cx="730585" cy="89173"/>
            </a:xfrm>
            <a:custGeom>
              <a:avLst/>
              <a:gdLst/>
              <a:ahLst/>
              <a:cxnLst/>
              <a:rect l="l" t="t" r="r" b="b"/>
              <a:pathLst>
                <a:path w="8512" h="2250" extrusionOk="0">
                  <a:moveTo>
                    <a:pt x="0" y="0"/>
                  </a:moveTo>
                  <a:lnTo>
                    <a:pt x="0" y="304"/>
                  </a:lnTo>
                  <a:cubicBezTo>
                    <a:pt x="1216" y="608"/>
                    <a:pt x="2493" y="943"/>
                    <a:pt x="3800" y="1277"/>
                  </a:cubicBezTo>
                  <a:cubicBezTo>
                    <a:pt x="4985" y="1581"/>
                    <a:pt x="6171" y="1946"/>
                    <a:pt x="7387" y="2250"/>
                  </a:cubicBezTo>
                  <a:lnTo>
                    <a:pt x="8511" y="2250"/>
                  </a:lnTo>
                  <a:cubicBezTo>
                    <a:pt x="6931" y="1854"/>
                    <a:pt x="5350" y="1429"/>
                    <a:pt x="3830" y="1034"/>
                  </a:cubicBezTo>
                  <a:cubicBezTo>
                    <a:pt x="2493" y="639"/>
                    <a:pt x="1216" y="304"/>
                    <a:pt x="0" y="0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9"/>
            <p:cNvSpPr/>
            <p:nvPr/>
          </p:nvSpPr>
          <p:spPr>
            <a:xfrm>
              <a:off x="2575" y="3850113"/>
              <a:ext cx="3091597" cy="268669"/>
            </a:xfrm>
            <a:custGeom>
              <a:avLst/>
              <a:gdLst/>
              <a:ahLst/>
              <a:cxnLst/>
              <a:rect l="l" t="t" r="r" b="b"/>
              <a:pathLst>
                <a:path w="36020" h="6779" extrusionOk="0">
                  <a:moveTo>
                    <a:pt x="0" y="1"/>
                  </a:moveTo>
                  <a:lnTo>
                    <a:pt x="0" y="305"/>
                  </a:lnTo>
                  <a:cubicBezTo>
                    <a:pt x="2128" y="852"/>
                    <a:pt x="4377" y="1612"/>
                    <a:pt x="6718" y="2463"/>
                  </a:cubicBezTo>
                  <a:cubicBezTo>
                    <a:pt x="12584" y="4469"/>
                    <a:pt x="19241" y="6779"/>
                    <a:pt x="26445" y="6779"/>
                  </a:cubicBezTo>
                  <a:cubicBezTo>
                    <a:pt x="28086" y="6779"/>
                    <a:pt x="29727" y="6657"/>
                    <a:pt x="31308" y="6444"/>
                  </a:cubicBezTo>
                  <a:cubicBezTo>
                    <a:pt x="33071" y="6171"/>
                    <a:pt x="34621" y="5776"/>
                    <a:pt x="36019" y="5320"/>
                  </a:cubicBezTo>
                  <a:lnTo>
                    <a:pt x="36019" y="5320"/>
                  </a:lnTo>
                  <a:cubicBezTo>
                    <a:pt x="34743" y="5685"/>
                    <a:pt x="33405" y="5989"/>
                    <a:pt x="31886" y="6232"/>
                  </a:cubicBezTo>
                  <a:cubicBezTo>
                    <a:pt x="30244" y="6475"/>
                    <a:pt x="28542" y="6596"/>
                    <a:pt x="26870" y="6596"/>
                  </a:cubicBezTo>
                  <a:cubicBezTo>
                    <a:pt x="19484" y="6596"/>
                    <a:pt x="12736" y="4256"/>
                    <a:pt x="6779" y="2159"/>
                  </a:cubicBezTo>
                  <a:cubicBezTo>
                    <a:pt x="4408" y="1308"/>
                    <a:pt x="2128" y="517"/>
                    <a:pt x="0" y="1"/>
                  </a:cubicBezTo>
                  <a:close/>
                </a:path>
              </a:pathLst>
            </a:custGeom>
            <a:solidFill>
              <a:srgbClr val="FF31FA">
                <a:alpha val="420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9"/>
          <p:cNvSpPr/>
          <p:nvPr/>
        </p:nvSpPr>
        <p:spPr>
          <a:xfrm>
            <a:off x="608791" y="457923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9"/>
          <p:cNvSpPr/>
          <p:nvPr/>
        </p:nvSpPr>
        <p:spPr>
          <a:xfrm>
            <a:off x="8326348" y="4579245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9"/>
          <p:cNvSpPr txBox="1">
            <a:spLocks noGrp="1"/>
          </p:cNvSpPr>
          <p:nvPr>
            <p:ph type="title"/>
          </p:nvPr>
        </p:nvSpPr>
        <p:spPr>
          <a:xfrm>
            <a:off x="713225" y="1507650"/>
            <a:ext cx="4284300" cy="83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1" name="Google Shape;411;p9"/>
          <p:cNvSpPr txBox="1">
            <a:spLocks noGrp="1"/>
          </p:cNvSpPr>
          <p:nvPr>
            <p:ph type="subTitle" idx="1"/>
          </p:nvPr>
        </p:nvSpPr>
        <p:spPr>
          <a:xfrm>
            <a:off x="713225" y="2340150"/>
            <a:ext cx="36636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3"/>
          <p:cNvSpPr/>
          <p:nvPr/>
        </p:nvSpPr>
        <p:spPr>
          <a:xfrm rot="10800000">
            <a:off x="3823200" y="75"/>
            <a:ext cx="1497600" cy="9693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>
                  <a:alpha val="55294"/>
                </a:srgbClr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13"/>
          <p:cNvSpPr/>
          <p:nvPr/>
        </p:nvSpPr>
        <p:spPr>
          <a:xfrm rot="10800000" flipH="1">
            <a:off x="-1413950" y="3576250"/>
            <a:ext cx="2712300" cy="2712300"/>
          </a:xfrm>
          <a:prstGeom prst="ellipse">
            <a:avLst/>
          </a:prstGeom>
          <a:gradFill>
            <a:gsLst>
              <a:gs pos="0">
                <a:schemeClr val="lt2"/>
              </a:gs>
              <a:gs pos="29000">
                <a:srgbClr val="8733FF">
                  <a:alpha val="76470"/>
                </a:srgbClr>
              </a:gs>
              <a:gs pos="41000">
                <a:srgbClr val="8733FF">
                  <a:alpha val="64313"/>
                </a:srgbClr>
              </a:gs>
              <a:gs pos="51000">
                <a:srgbClr val="8733FF">
                  <a:alpha val="55294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13"/>
          <p:cNvSpPr/>
          <p:nvPr/>
        </p:nvSpPr>
        <p:spPr>
          <a:xfrm>
            <a:off x="8326348" y="72918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13"/>
          <p:cNvSpPr/>
          <p:nvPr/>
        </p:nvSpPr>
        <p:spPr>
          <a:xfrm>
            <a:off x="608791" y="729170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 txBox="1">
            <a:spLocks noGrp="1"/>
          </p:cNvSpPr>
          <p:nvPr>
            <p:ph type="title"/>
          </p:nvPr>
        </p:nvSpPr>
        <p:spPr>
          <a:xfrm rot="-16748">
            <a:off x="1665420" y="1345599"/>
            <a:ext cx="2586331" cy="8580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5" name="Google Shape;515;p13"/>
          <p:cNvSpPr txBox="1">
            <a:spLocks noGrp="1"/>
          </p:cNvSpPr>
          <p:nvPr>
            <p:ph type="subTitle" idx="1"/>
          </p:nvPr>
        </p:nvSpPr>
        <p:spPr>
          <a:xfrm rot="-7591">
            <a:off x="1666022" y="2133352"/>
            <a:ext cx="2581506" cy="67230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6" name="Google Shape;516;p13"/>
          <p:cNvSpPr txBox="1">
            <a:spLocks noGrp="1"/>
          </p:cNvSpPr>
          <p:nvPr>
            <p:ph type="title" idx="2"/>
          </p:nvPr>
        </p:nvSpPr>
        <p:spPr>
          <a:xfrm rot="-15554">
            <a:off x="5869701" y="1344973"/>
            <a:ext cx="2586026" cy="8580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7" name="Google Shape;517;p13"/>
          <p:cNvSpPr txBox="1">
            <a:spLocks noGrp="1"/>
          </p:cNvSpPr>
          <p:nvPr>
            <p:ph type="subTitle" idx="3"/>
          </p:nvPr>
        </p:nvSpPr>
        <p:spPr>
          <a:xfrm rot="-7978">
            <a:off x="5870016" y="2133338"/>
            <a:ext cx="2585407" cy="67230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18" name="Google Shape;518;p13"/>
          <p:cNvSpPr txBox="1">
            <a:spLocks noGrp="1"/>
          </p:cNvSpPr>
          <p:nvPr>
            <p:ph type="title" idx="4"/>
          </p:nvPr>
        </p:nvSpPr>
        <p:spPr>
          <a:xfrm rot="-17548">
            <a:off x="1665419" y="2820536"/>
            <a:ext cx="2586034" cy="8574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19" name="Google Shape;519;p13"/>
          <p:cNvSpPr txBox="1">
            <a:spLocks noGrp="1"/>
          </p:cNvSpPr>
          <p:nvPr>
            <p:ph type="subTitle" idx="5"/>
          </p:nvPr>
        </p:nvSpPr>
        <p:spPr>
          <a:xfrm rot="-7980">
            <a:off x="1666022" y="3562691"/>
            <a:ext cx="2584807" cy="67230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0" name="Google Shape;520;p13"/>
          <p:cNvSpPr txBox="1">
            <a:spLocks noGrp="1"/>
          </p:cNvSpPr>
          <p:nvPr>
            <p:ph type="title" idx="6" hasCustomPrompt="1"/>
          </p:nvPr>
        </p:nvSpPr>
        <p:spPr>
          <a:xfrm rot="-17220">
            <a:off x="591568" y="1422459"/>
            <a:ext cx="1137914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5600" b="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1" name="Google Shape;521;p13"/>
          <p:cNvSpPr txBox="1">
            <a:spLocks noGrp="1"/>
          </p:cNvSpPr>
          <p:nvPr>
            <p:ph type="title" idx="7" hasCustomPrompt="1"/>
          </p:nvPr>
        </p:nvSpPr>
        <p:spPr>
          <a:xfrm rot="-17220">
            <a:off x="591568" y="2897659"/>
            <a:ext cx="1137914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5600" b="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2" name="Google Shape;522;p13"/>
          <p:cNvSpPr txBox="1">
            <a:spLocks noGrp="1"/>
          </p:cNvSpPr>
          <p:nvPr>
            <p:ph type="title" idx="8" hasCustomPrompt="1"/>
          </p:nvPr>
        </p:nvSpPr>
        <p:spPr>
          <a:xfrm rot="-17229">
            <a:off x="4820157" y="1422459"/>
            <a:ext cx="1137314" cy="73680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5600" b="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3" name="Google Shape;523;p13"/>
          <p:cNvSpPr txBox="1">
            <a:spLocks noGrp="1"/>
          </p:cNvSpPr>
          <p:nvPr>
            <p:ph type="title" idx="9"/>
          </p:nvPr>
        </p:nvSpPr>
        <p:spPr>
          <a:xfrm rot="-16345">
            <a:off x="5869702" y="2819924"/>
            <a:ext cx="2586929" cy="85740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38100"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2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700"/>
              <a:buNone/>
              <a:defRPr sz="17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24" name="Google Shape;524;p13"/>
          <p:cNvSpPr txBox="1">
            <a:spLocks noGrp="1"/>
          </p:cNvSpPr>
          <p:nvPr>
            <p:ph type="subTitle" idx="13"/>
          </p:nvPr>
        </p:nvSpPr>
        <p:spPr>
          <a:xfrm rot="-7978">
            <a:off x="5870016" y="3562691"/>
            <a:ext cx="2585407" cy="67230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5" name="Google Shape;525;p13"/>
          <p:cNvSpPr txBox="1">
            <a:spLocks noGrp="1"/>
          </p:cNvSpPr>
          <p:nvPr>
            <p:ph type="title" idx="14" hasCustomPrompt="1"/>
          </p:nvPr>
        </p:nvSpPr>
        <p:spPr>
          <a:xfrm rot="-17229">
            <a:off x="4820157" y="2897659"/>
            <a:ext cx="1137314" cy="73680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5600" b="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13"/>
          <p:cNvSpPr txBox="1">
            <a:spLocks noGrp="1"/>
          </p:cNvSpPr>
          <p:nvPr>
            <p:ph type="title" idx="15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17"/>
          <p:cNvSpPr txBox="1">
            <a:spLocks noGrp="1"/>
          </p:cNvSpPr>
          <p:nvPr>
            <p:ph type="title"/>
          </p:nvPr>
        </p:nvSpPr>
        <p:spPr>
          <a:xfrm>
            <a:off x="4063350" y="1643813"/>
            <a:ext cx="4367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652" name="Google Shape;652;p17"/>
          <p:cNvSpPr txBox="1">
            <a:spLocks noGrp="1"/>
          </p:cNvSpPr>
          <p:nvPr>
            <p:ph type="subTitle" idx="1"/>
          </p:nvPr>
        </p:nvSpPr>
        <p:spPr>
          <a:xfrm>
            <a:off x="4063375" y="2279888"/>
            <a:ext cx="4367400" cy="12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3" name="Google Shape;653;p17"/>
          <p:cNvSpPr/>
          <p:nvPr/>
        </p:nvSpPr>
        <p:spPr>
          <a:xfrm rot="-5400000">
            <a:off x="2128500" y="1582275"/>
            <a:ext cx="1049100" cy="53061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/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17"/>
          <p:cNvSpPr/>
          <p:nvPr/>
        </p:nvSpPr>
        <p:spPr>
          <a:xfrm>
            <a:off x="8326348" y="72918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17"/>
          <p:cNvSpPr/>
          <p:nvPr/>
        </p:nvSpPr>
        <p:spPr>
          <a:xfrm>
            <a:off x="608791" y="729170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17"/>
          <p:cNvSpPr/>
          <p:nvPr/>
        </p:nvSpPr>
        <p:spPr>
          <a:xfrm>
            <a:off x="3622875" y="-1131850"/>
            <a:ext cx="2712300" cy="2712300"/>
          </a:xfrm>
          <a:prstGeom prst="ellipse">
            <a:avLst/>
          </a:prstGeom>
          <a:gradFill>
            <a:gsLst>
              <a:gs pos="0">
                <a:schemeClr val="accent2"/>
              </a:gs>
              <a:gs pos="9000">
                <a:schemeClr val="accent2"/>
              </a:gs>
              <a:gs pos="19000">
                <a:schemeClr val="accent2"/>
              </a:gs>
              <a:gs pos="41000">
                <a:srgbClr val="FF31FA">
                  <a:alpha val="73333"/>
                </a:srgbClr>
              </a:gs>
              <a:gs pos="6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18"/>
          <p:cNvGrpSpPr/>
          <p:nvPr/>
        </p:nvGrpSpPr>
        <p:grpSpPr>
          <a:xfrm>
            <a:off x="0" y="4087125"/>
            <a:ext cx="9143996" cy="836384"/>
            <a:chOff x="0" y="3763400"/>
            <a:chExt cx="9143996" cy="661382"/>
          </a:xfrm>
        </p:grpSpPr>
        <p:sp>
          <p:nvSpPr>
            <p:cNvPr id="659" name="Google Shape;659;p18"/>
            <p:cNvSpPr/>
            <p:nvPr/>
          </p:nvSpPr>
          <p:spPr>
            <a:xfrm>
              <a:off x="4171431" y="3767006"/>
              <a:ext cx="289676" cy="40980"/>
            </a:xfrm>
            <a:custGeom>
              <a:avLst/>
              <a:gdLst/>
              <a:ahLst/>
              <a:cxnLst/>
              <a:rect l="l" t="t" r="r" b="b"/>
              <a:pathLst>
                <a:path w="3375" h="1034" extrusionOk="0">
                  <a:moveTo>
                    <a:pt x="2919" y="0"/>
                  </a:moveTo>
                  <a:cubicBezTo>
                    <a:pt x="1885" y="304"/>
                    <a:pt x="913" y="639"/>
                    <a:pt x="1" y="1034"/>
                  </a:cubicBezTo>
                  <a:cubicBezTo>
                    <a:pt x="1065" y="639"/>
                    <a:pt x="2159" y="304"/>
                    <a:pt x="337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7346394" y="3767006"/>
              <a:ext cx="1794963" cy="279528"/>
            </a:xfrm>
            <a:custGeom>
              <a:avLst/>
              <a:gdLst/>
              <a:ahLst/>
              <a:cxnLst/>
              <a:rect l="l" t="t" r="r" b="b"/>
              <a:pathLst>
                <a:path w="20913" h="7053" extrusionOk="0">
                  <a:moveTo>
                    <a:pt x="0" y="0"/>
                  </a:moveTo>
                  <a:cubicBezTo>
                    <a:pt x="1520" y="487"/>
                    <a:pt x="2918" y="973"/>
                    <a:pt x="4408" y="1399"/>
                  </a:cubicBezTo>
                  <a:cubicBezTo>
                    <a:pt x="11855" y="3526"/>
                    <a:pt x="16961" y="5228"/>
                    <a:pt x="20913" y="7052"/>
                  </a:cubicBezTo>
                  <a:lnTo>
                    <a:pt x="20913" y="6231"/>
                  </a:lnTo>
                  <a:cubicBezTo>
                    <a:pt x="16992" y="4529"/>
                    <a:pt x="12098" y="2858"/>
                    <a:pt x="5198" y="851"/>
                  </a:cubicBezTo>
                  <a:cubicBezTo>
                    <a:pt x="4286" y="608"/>
                    <a:pt x="3374" y="335"/>
                    <a:pt x="240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5893234" y="3768195"/>
              <a:ext cx="3250725" cy="502382"/>
            </a:xfrm>
            <a:custGeom>
              <a:avLst/>
              <a:gdLst/>
              <a:ahLst/>
              <a:cxnLst/>
              <a:rect l="l" t="t" r="r" b="b"/>
              <a:pathLst>
                <a:path w="37874" h="12676" extrusionOk="0">
                  <a:moveTo>
                    <a:pt x="1" y="1"/>
                  </a:moveTo>
                  <a:cubicBezTo>
                    <a:pt x="4287" y="730"/>
                    <a:pt x="7691" y="1946"/>
                    <a:pt x="11035" y="3162"/>
                  </a:cubicBezTo>
                  <a:cubicBezTo>
                    <a:pt x="12950" y="3831"/>
                    <a:pt x="14895" y="4530"/>
                    <a:pt x="16962" y="5138"/>
                  </a:cubicBezTo>
                  <a:cubicBezTo>
                    <a:pt x="25442" y="7569"/>
                    <a:pt x="32555" y="9758"/>
                    <a:pt x="37874" y="12676"/>
                  </a:cubicBezTo>
                  <a:lnTo>
                    <a:pt x="37874" y="11764"/>
                  </a:lnTo>
                  <a:cubicBezTo>
                    <a:pt x="33071" y="9241"/>
                    <a:pt x="26658" y="7144"/>
                    <a:pt x="17782" y="4590"/>
                  </a:cubicBezTo>
                  <a:cubicBezTo>
                    <a:pt x="15807" y="4043"/>
                    <a:pt x="13892" y="3375"/>
                    <a:pt x="12068" y="2736"/>
                  </a:cubicBezTo>
                  <a:cubicBezTo>
                    <a:pt x="9302" y="1764"/>
                    <a:pt x="6414" y="761"/>
                    <a:pt x="304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4244470" y="3767006"/>
              <a:ext cx="112266" cy="18112"/>
            </a:xfrm>
            <a:custGeom>
              <a:avLst/>
              <a:gdLst/>
              <a:ahLst/>
              <a:cxnLst/>
              <a:rect l="l" t="t" r="r" b="b"/>
              <a:pathLst>
                <a:path w="1308" h="457" extrusionOk="0">
                  <a:moveTo>
                    <a:pt x="1156" y="0"/>
                  </a:moveTo>
                  <a:lnTo>
                    <a:pt x="1" y="456"/>
                  </a:lnTo>
                  <a:cubicBezTo>
                    <a:pt x="426" y="304"/>
                    <a:pt x="852" y="152"/>
                    <a:pt x="1308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4098391" y="3767006"/>
              <a:ext cx="594888" cy="62659"/>
            </a:xfrm>
            <a:custGeom>
              <a:avLst/>
              <a:gdLst/>
              <a:ahLst/>
              <a:cxnLst/>
              <a:rect l="l" t="t" r="r" b="b"/>
              <a:pathLst>
                <a:path w="6931" h="1581" extrusionOk="0">
                  <a:moveTo>
                    <a:pt x="5350" y="0"/>
                  </a:moveTo>
                  <a:cubicBezTo>
                    <a:pt x="3314" y="365"/>
                    <a:pt x="1612" y="943"/>
                    <a:pt x="1" y="1581"/>
                  </a:cubicBezTo>
                  <a:cubicBezTo>
                    <a:pt x="1946" y="882"/>
                    <a:pt x="4195" y="304"/>
                    <a:pt x="6931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7085475" y="3768195"/>
              <a:ext cx="2055886" cy="324115"/>
            </a:xfrm>
            <a:custGeom>
              <a:avLst/>
              <a:gdLst/>
              <a:ahLst/>
              <a:cxnLst/>
              <a:rect l="l" t="t" r="r" b="b"/>
              <a:pathLst>
                <a:path w="23953" h="8178" extrusionOk="0">
                  <a:moveTo>
                    <a:pt x="1" y="1"/>
                  </a:moveTo>
                  <a:cubicBezTo>
                    <a:pt x="578" y="153"/>
                    <a:pt x="1095" y="335"/>
                    <a:pt x="1642" y="548"/>
                  </a:cubicBezTo>
                  <a:cubicBezTo>
                    <a:pt x="3314" y="1095"/>
                    <a:pt x="4894" y="1642"/>
                    <a:pt x="6566" y="2128"/>
                  </a:cubicBezTo>
                  <a:cubicBezTo>
                    <a:pt x="12645" y="3891"/>
                    <a:pt x="18846" y="5776"/>
                    <a:pt x="23953" y="8177"/>
                  </a:cubicBezTo>
                  <a:lnTo>
                    <a:pt x="23953" y="7296"/>
                  </a:lnTo>
                  <a:cubicBezTo>
                    <a:pt x="18998" y="5046"/>
                    <a:pt x="13101" y="3223"/>
                    <a:pt x="7357" y="1581"/>
                  </a:cubicBezTo>
                  <a:cubicBezTo>
                    <a:pt x="5806" y="1125"/>
                    <a:pt x="4287" y="639"/>
                    <a:pt x="2706" y="122"/>
                  </a:cubicBezTo>
                  <a:lnTo>
                    <a:pt x="2615" y="62"/>
                  </a:lnTo>
                  <a:cubicBezTo>
                    <a:pt x="2554" y="31"/>
                    <a:pt x="2432" y="1"/>
                    <a:pt x="234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6819407" y="3765778"/>
              <a:ext cx="2321959" cy="368662"/>
            </a:xfrm>
            <a:custGeom>
              <a:avLst/>
              <a:gdLst/>
              <a:ahLst/>
              <a:cxnLst/>
              <a:rect l="l" t="t" r="r" b="b"/>
              <a:pathLst>
                <a:path w="27053" h="9302" extrusionOk="0">
                  <a:moveTo>
                    <a:pt x="0" y="1"/>
                  </a:moveTo>
                  <a:cubicBezTo>
                    <a:pt x="1247" y="426"/>
                    <a:pt x="2462" y="822"/>
                    <a:pt x="3648" y="1247"/>
                  </a:cubicBezTo>
                  <a:cubicBezTo>
                    <a:pt x="5380" y="1855"/>
                    <a:pt x="7052" y="2433"/>
                    <a:pt x="8815" y="2919"/>
                  </a:cubicBezTo>
                  <a:cubicBezTo>
                    <a:pt x="16201" y="5047"/>
                    <a:pt x="22280" y="6962"/>
                    <a:pt x="27053" y="9302"/>
                  </a:cubicBezTo>
                  <a:lnTo>
                    <a:pt x="27053" y="8421"/>
                  </a:lnTo>
                  <a:cubicBezTo>
                    <a:pt x="22949" y="6506"/>
                    <a:pt x="17387" y="4591"/>
                    <a:pt x="9605" y="2372"/>
                  </a:cubicBezTo>
                  <a:cubicBezTo>
                    <a:pt x="7934" y="1885"/>
                    <a:pt x="6384" y="1369"/>
                    <a:pt x="4712" y="791"/>
                  </a:cubicBezTo>
                  <a:cubicBezTo>
                    <a:pt x="3952" y="518"/>
                    <a:pt x="3131" y="244"/>
                    <a:pt x="234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6237663" y="3767006"/>
              <a:ext cx="2898479" cy="457795"/>
            </a:xfrm>
            <a:custGeom>
              <a:avLst/>
              <a:gdLst/>
              <a:ahLst/>
              <a:cxnLst/>
              <a:rect l="l" t="t" r="r" b="b"/>
              <a:pathLst>
                <a:path w="33770" h="11551" extrusionOk="0">
                  <a:moveTo>
                    <a:pt x="0" y="0"/>
                  </a:moveTo>
                  <a:cubicBezTo>
                    <a:pt x="3040" y="730"/>
                    <a:pt x="5623" y="1642"/>
                    <a:pt x="8146" y="2554"/>
                  </a:cubicBezTo>
                  <a:cubicBezTo>
                    <a:pt x="9970" y="3192"/>
                    <a:pt x="11855" y="3830"/>
                    <a:pt x="13800" y="4408"/>
                  </a:cubicBezTo>
                  <a:cubicBezTo>
                    <a:pt x="22615" y="6931"/>
                    <a:pt x="29028" y="9028"/>
                    <a:pt x="33770" y="11551"/>
                  </a:cubicBezTo>
                  <a:lnTo>
                    <a:pt x="33770" y="10669"/>
                  </a:lnTo>
                  <a:cubicBezTo>
                    <a:pt x="28998" y="8238"/>
                    <a:pt x="22736" y="6171"/>
                    <a:pt x="14560" y="3861"/>
                  </a:cubicBezTo>
                  <a:cubicBezTo>
                    <a:pt x="12706" y="3344"/>
                    <a:pt x="10943" y="2736"/>
                    <a:pt x="9119" y="2098"/>
                  </a:cubicBezTo>
                  <a:cubicBezTo>
                    <a:pt x="7082" y="1368"/>
                    <a:pt x="4955" y="639"/>
                    <a:pt x="261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6540294" y="3767006"/>
              <a:ext cx="2601078" cy="412019"/>
            </a:xfrm>
            <a:custGeom>
              <a:avLst/>
              <a:gdLst/>
              <a:ahLst/>
              <a:cxnLst/>
              <a:rect l="l" t="t" r="r" b="b"/>
              <a:pathLst>
                <a:path w="30305" h="10396" extrusionOk="0">
                  <a:moveTo>
                    <a:pt x="0" y="0"/>
                  </a:moveTo>
                  <a:cubicBezTo>
                    <a:pt x="2037" y="578"/>
                    <a:pt x="3921" y="1247"/>
                    <a:pt x="5745" y="1854"/>
                  </a:cubicBezTo>
                  <a:cubicBezTo>
                    <a:pt x="7569" y="2493"/>
                    <a:pt x="9332" y="3101"/>
                    <a:pt x="11186" y="3648"/>
                  </a:cubicBezTo>
                  <a:cubicBezTo>
                    <a:pt x="19271" y="5958"/>
                    <a:pt x="25532" y="7994"/>
                    <a:pt x="30305" y="10396"/>
                  </a:cubicBezTo>
                  <a:lnTo>
                    <a:pt x="30305" y="9514"/>
                  </a:lnTo>
                  <a:cubicBezTo>
                    <a:pt x="25502" y="7204"/>
                    <a:pt x="19423" y="5228"/>
                    <a:pt x="11976" y="3101"/>
                  </a:cubicBezTo>
                  <a:cubicBezTo>
                    <a:pt x="10183" y="2614"/>
                    <a:pt x="8572" y="2037"/>
                    <a:pt x="6809" y="1429"/>
                  </a:cubicBezTo>
                  <a:cubicBezTo>
                    <a:pt x="5411" y="943"/>
                    <a:pt x="3952" y="456"/>
                    <a:pt x="249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5384529" y="3765778"/>
              <a:ext cx="3759440" cy="551803"/>
            </a:xfrm>
            <a:custGeom>
              <a:avLst/>
              <a:gdLst/>
              <a:ahLst/>
              <a:cxnLst/>
              <a:rect l="l" t="t" r="r" b="b"/>
              <a:pathLst>
                <a:path w="43801" h="13923" extrusionOk="0">
                  <a:moveTo>
                    <a:pt x="1" y="1"/>
                  </a:moveTo>
                  <a:cubicBezTo>
                    <a:pt x="6718" y="548"/>
                    <a:pt x="11338" y="2220"/>
                    <a:pt x="15867" y="3861"/>
                  </a:cubicBezTo>
                  <a:cubicBezTo>
                    <a:pt x="17843" y="4591"/>
                    <a:pt x="19849" y="5320"/>
                    <a:pt x="22038" y="5898"/>
                  </a:cubicBezTo>
                  <a:cubicBezTo>
                    <a:pt x="31248" y="8572"/>
                    <a:pt x="38482" y="10822"/>
                    <a:pt x="43801" y="13922"/>
                  </a:cubicBezTo>
                  <a:lnTo>
                    <a:pt x="43801" y="13010"/>
                  </a:lnTo>
                  <a:cubicBezTo>
                    <a:pt x="38512" y="10062"/>
                    <a:pt x="31369" y="7843"/>
                    <a:pt x="22828" y="5381"/>
                  </a:cubicBezTo>
                  <a:cubicBezTo>
                    <a:pt x="20761" y="4773"/>
                    <a:pt x="18785" y="4104"/>
                    <a:pt x="16901" y="3405"/>
                  </a:cubicBezTo>
                  <a:cubicBezTo>
                    <a:pt x="13223" y="2068"/>
                    <a:pt x="9423" y="761"/>
                    <a:pt x="4469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941709" y="3769424"/>
              <a:ext cx="2661159" cy="172282"/>
            </a:xfrm>
            <a:custGeom>
              <a:avLst/>
              <a:gdLst/>
              <a:ahLst/>
              <a:cxnLst/>
              <a:rect l="l" t="t" r="r" b="b"/>
              <a:pathLst>
                <a:path w="31005" h="4347" extrusionOk="0">
                  <a:moveTo>
                    <a:pt x="1" y="0"/>
                  </a:moveTo>
                  <a:cubicBezTo>
                    <a:pt x="3436" y="1186"/>
                    <a:pt x="7114" y="2401"/>
                    <a:pt x="10913" y="3252"/>
                  </a:cubicBezTo>
                  <a:cubicBezTo>
                    <a:pt x="14256" y="3952"/>
                    <a:pt x="17357" y="4347"/>
                    <a:pt x="20457" y="4347"/>
                  </a:cubicBezTo>
                  <a:cubicBezTo>
                    <a:pt x="22494" y="4347"/>
                    <a:pt x="24500" y="4195"/>
                    <a:pt x="26476" y="3830"/>
                  </a:cubicBezTo>
                  <a:cubicBezTo>
                    <a:pt x="28147" y="3587"/>
                    <a:pt x="29637" y="3161"/>
                    <a:pt x="31005" y="2705"/>
                  </a:cubicBezTo>
                  <a:lnTo>
                    <a:pt x="31005" y="2705"/>
                  </a:lnTo>
                  <a:cubicBezTo>
                    <a:pt x="29789" y="3070"/>
                    <a:pt x="28512" y="3374"/>
                    <a:pt x="27083" y="3648"/>
                  </a:cubicBezTo>
                  <a:cubicBezTo>
                    <a:pt x="25077" y="3982"/>
                    <a:pt x="22980" y="4195"/>
                    <a:pt x="20883" y="4195"/>
                  </a:cubicBezTo>
                  <a:cubicBezTo>
                    <a:pt x="17782" y="4195"/>
                    <a:pt x="14621" y="3800"/>
                    <a:pt x="11217" y="3070"/>
                  </a:cubicBezTo>
                  <a:cubicBezTo>
                    <a:pt x="7569" y="2280"/>
                    <a:pt x="4074" y="1155"/>
                    <a:pt x="82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1072168" y="3767006"/>
              <a:ext cx="2580221" cy="157856"/>
            </a:xfrm>
            <a:custGeom>
              <a:avLst/>
              <a:gdLst/>
              <a:ahLst/>
              <a:cxnLst/>
              <a:rect l="l" t="t" r="r" b="b"/>
              <a:pathLst>
                <a:path w="30062" h="3983" extrusionOk="0">
                  <a:moveTo>
                    <a:pt x="1" y="0"/>
                  </a:moveTo>
                  <a:cubicBezTo>
                    <a:pt x="2979" y="1064"/>
                    <a:pt x="6323" y="2128"/>
                    <a:pt x="9727" y="2888"/>
                  </a:cubicBezTo>
                  <a:cubicBezTo>
                    <a:pt x="13162" y="3648"/>
                    <a:pt x="16262" y="3982"/>
                    <a:pt x="19393" y="3982"/>
                  </a:cubicBezTo>
                  <a:cubicBezTo>
                    <a:pt x="21460" y="3982"/>
                    <a:pt x="23527" y="3800"/>
                    <a:pt x="25533" y="3496"/>
                  </a:cubicBezTo>
                  <a:cubicBezTo>
                    <a:pt x="27205" y="3222"/>
                    <a:pt x="28694" y="2797"/>
                    <a:pt x="30062" y="2341"/>
                  </a:cubicBezTo>
                  <a:lnTo>
                    <a:pt x="30062" y="2341"/>
                  </a:lnTo>
                  <a:cubicBezTo>
                    <a:pt x="28876" y="2736"/>
                    <a:pt x="27600" y="3040"/>
                    <a:pt x="26141" y="3253"/>
                  </a:cubicBezTo>
                  <a:cubicBezTo>
                    <a:pt x="24074" y="3587"/>
                    <a:pt x="21977" y="3800"/>
                    <a:pt x="19849" y="3800"/>
                  </a:cubicBezTo>
                  <a:cubicBezTo>
                    <a:pt x="16688" y="3800"/>
                    <a:pt x="13496" y="3405"/>
                    <a:pt x="10001" y="2645"/>
                  </a:cubicBezTo>
                  <a:cubicBezTo>
                    <a:pt x="6657" y="1915"/>
                    <a:pt x="3466" y="912"/>
                    <a:pt x="85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547843" y="3765778"/>
              <a:ext cx="2914186" cy="222933"/>
            </a:xfrm>
            <a:custGeom>
              <a:avLst/>
              <a:gdLst/>
              <a:ahLst/>
              <a:cxnLst/>
              <a:rect l="l" t="t" r="r" b="b"/>
              <a:pathLst>
                <a:path w="33953" h="5625" extrusionOk="0">
                  <a:moveTo>
                    <a:pt x="0" y="1"/>
                  </a:moveTo>
                  <a:cubicBezTo>
                    <a:pt x="456" y="214"/>
                    <a:pt x="942" y="366"/>
                    <a:pt x="1490" y="548"/>
                  </a:cubicBezTo>
                  <a:cubicBezTo>
                    <a:pt x="5380" y="1946"/>
                    <a:pt x="9848" y="3588"/>
                    <a:pt x="14560" y="4591"/>
                  </a:cubicBezTo>
                  <a:cubicBezTo>
                    <a:pt x="17782" y="5259"/>
                    <a:pt x="20791" y="5624"/>
                    <a:pt x="23709" y="5624"/>
                  </a:cubicBezTo>
                  <a:cubicBezTo>
                    <a:pt x="25624" y="5624"/>
                    <a:pt x="27539" y="5472"/>
                    <a:pt x="29393" y="5168"/>
                  </a:cubicBezTo>
                  <a:cubicBezTo>
                    <a:pt x="31065" y="4895"/>
                    <a:pt x="32584" y="4469"/>
                    <a:pt x="33952" y="4013"/>
                  </a:cubicBezTo>
                  <a:lnTo>
                    <a:pt x="33952" y="4013"/>
                  </a:lnTo>
                  <a:cubicBezTo>
                    <a:pt x="32736" y="4408"/>
                    <a:pt x="31460" y="4712"/>
                    <a:pt x="30001" y="4925"/>
                  </a:cubicBezTo>
                  <a:cubicBezTo>
                    <a:pt x="28116" y="5229"/>
                    <a:pt x="26140" y="5411"/>
                    <a:pt x="24104" y="5411"/>
                  </a:cubicBezTo>
                  <a:cubicBezTo>
                    <a:pt x="21125" y="5411"/>
                    <a:pt x="18086" y="5077"/>
                    <a:pt x="14772" y="4347"/>
                  </a:cubicBezTo>
                  <a:cubicBezTo>
                    <a:pt x="10031" y="3344"/>
                    <a:pt x="5502" y="1703"/>
                    <a:pt x="1520" y="214"/>
                  </a:cubicBezTo>
                  <a:lnTo>
                    <a:pt x="821" y="1"/>
                  </a:ln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1202627" y="3765778"/>
              <a:ext cx="2507180" cy="141012"/>
            </a:xfrm>
            <a:custGeom>
              <a:avLst/>
              <a:gdLst/>
              <a:ahLst/>
              <a:cxnLst/>
              <a:rect l="l" t="t" r="r" b="b"/>
              <a:pathLst>
                <a:path w="29211" h="3558" extrusionOk="0">
                  <a:moveTo>
                    <a:pt x="0" y="1"/>
                  </a:moveTo>
                  <a:cubicBezTo>
                    <a:pt x="2523" y="852"/>
                    <a:pt x="5441" y="1825"/>
                    <a:pt x="8511" y="2463"/>
                  </a:cubicBezTo>
                  <a:cubicBezTo>
                    <a:pt x="11976" y="3223"/>
                    <a:pt x="15168" y="3557"/>
                    <a:pt x="18268" y="3557"/>
                  </a:cubicBezTo>
                  <a:cubicBezTo>
                    <a:pt x="20396" y="3557"/>
                    <a:pt x="22493" y="3375"/>
                    <a:pt x="24560" y="3040"/>
                  </a:cubicBezTo>
                  <a:cubicBezTo>
                    <a:pt x="26293" y="2706"/>
                    <a:pt x="27813" y="2311"/>
                    <a:pt x="29211" y="1855"/>
                  </a:cubicBezTo>
                  <a:lnTo>
                    <a:pt x="29211" y="1855"/>
                  </a:lnTo>
                  <a:cubicBezTo>
                    <a:pt x="27965" y="2220"/>
                    <a:pt x="26627" y="2554"/>
                    <a:pt x="25168" y="2828"/>
                  </a:cubicBezTo>
                  <a:cubicBezTo>
                    <a:pt x="23071" y="3223"/>
                    <a:pt x="20913" y="3375"/>
                    <a:pt x="18724" y="3375"/>
                  </a:cubicBezTo>
                  <a:cubicBezTo>
                    <a:pt x="15533" y="3375"/>
                    <a:pt x="12311" y="2980"/>
                    <a:pt x="8785" y="2220"/>
                  </a:cubicBezTo>
                  <a:cubicBezTo>
                    <a:pt x="6353" y="1703"/>
                    <a:pt x="3830" y="974"/>
                    <a:pt x="88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409573" y="3763400"/>
              <a:ext cx="3005509" cy="240966"/>
            </a:xfrm>
            <a:custGeom>
              <a:avLst/>
              <a:gdLst/>
              <a:ahLst/>
              <a:cxnLst/>
              <a:rect l="l" t="t" r="r" b="b"/>
              <a:pathLst>
                <a:path w="35017" h="6080" extrusionOk="0">
                  <a:moveTo>
                    <a:pt x="0" y="0"/>
                  </a:moveTo>
                  <a:cubicBezTo>
                    <a:pt x="973" y="426"/>
                    <a:pt x="1946" y="760"/>
                    <a:pt x="2949" y="1125"/>
                  </a:cubicBezTo>
                  <a:cubicBezTo>
                    <a:pt x="6809" y="2523"/>
                    <a:pt x="11186" y="4073"/>
                    <a:pt x="15806" y="5046"/>
                  </a:cubicBezTo>
                  <a:cubicBezTo>
                    <a:pt x="18998" y="5745"/>
                    <a:pt x="21976" y="6079"/>
                    <a:pt x="24864" y="6079"/>
                  </a:cubicBezTo>
                  <a:cubicBezTo>
                    <a:pt x="26748" y="6079"/>
                    <a:pt x="28633" y="5927"/>
                    <a:pt x="30457" y="5623"/>
                  </a:cubicBezTo>
                  <a:cubicBezTo>
                    <a:pt x="32128" y="5380"/>
                    <a:pt x="33648" y="4985"/>
                    <a:pt x="35016" y="4499"/>
                  </a:cubicBezTo>
                  <a:lnTo>
                    <a:pt x="35016" y="4499"/>
                  </a:lnTo>
                  <a:cubicBezTo>
                    <a:pt x="33800" y="4863"/>
                    <a:pt x="32493" y="5167"/>
                    <a:pt x="31034" y="5411"/>
                  </a:cubicBezTo>
                  <a:cubicBezTo>
                    <a:pt x="29180" y="5715"/>
                    <a:pt x="27235" y="5866"/>
                    <a:pt x="25289" y="5866"/>
                  </a:cubicBezTo>
                  <a:cubicBezTo>
                    <a:pt x="22311" y="5866"/>
                    <a:pt x="19301" y="5502"/>
                    <a:pt x="16049" y="4833"/>
                  </a:cubicBezTo>
                  <a:cubicBezTo>
                    <a:pt x="11338" y="3800"/>
                    <a:pt x="6900" y="2219"/>
                    <a:pt x="2949" y="760"/>
                  </a:cubicBezTo>
                  <a:cubicBezTo>
                    <a:pt x="2219" y="486"/>
                    <a:pt x="1520" y="274"/>
                    <a:pt x="88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1633056" y="3768195"/>
              <a:ext cx="2201969" cy="91591"/>
            </a:xfrm>
            <a:custGeom>
              <a:avLst/>
              <a:gdLst/>
              <a:ahLst/>
              <a:cxnLst/>
              <a:rect l="l" t="t" r="r" b="b"/>
              <a:pathLst>
                <a:path w="25655" h="2311" extrusionOk="0">
                  <a:moveTo>
                    <a:pt x="25655" y="639"/>
                  </a:moveTo>
                  <a:lnTo>
                    <a:pt x="25655" y="639"/>
                  </a:lnTo>
                  <a:cubicBezTo>
                    <a:pt x="25391" y="720"/>
                    <a:pt x="25129" y="799"/>
                    <a:pt x="24867" y="875"/>
                  </a:cubicBezTo>
                  <a:lnTo>
                    <a:pt x="24867" y="875"/>
                  </a:lnTo>
                  <a:cubicBezTo>
                    <a:pt x="25131" y="801"/>
                    <a:pt x="25394" y="722"/>
                    <a:pt x="25655" y="639"/>
                  </a:cubicBezTo>
                  <a:close/>
                  <a:moveTo>
                    <a:pt x="1" y="1"/>
                  </a:moveTo>
                  <a:cubicBezTo>
                    <a:pt x="1612" y="426"/>
                    <a:pt x="3071" y="791"/>
                    <a:pt x="4499" y="1125"/>
                  </a:cubicBezTo>
                  <a:cubicBezTo>
                    <a:pt x="8056" y="1946"/>
                    <a:pt x="11369" y="2311"/>
                    <a:pt x="14591" y="2311"/>
                  </a:cubicBezTo>
                  <a:cubicBezTo>
                    <a:pt x="16840" y="2311"/>
                    <a:pt x="19028" y="2128"/>
                    <a:pt x="21217" y="1764"/>
                  </a:cubicBezTo>
                  <a:cubicBezTo>
                    <a:pt x="22467" y="1539"/>
                    <a:pt x="23656" y="1231"/>
                    <a:pt x="24867" y="875"/>
                  </a:cubicBezTo>
                  <a:lnTo>
                    <a:pt x="24867" y="875"/>
                  </a:lnTo>
                  <a:cubicBezTo>
                    <a:pt x="23873" y="1158"/>
                    <a:pt x="22864" y="1383"/>
                    <a:pt x="21855" y="1551"/>
                  </a:cubicBezTo>
                  <a:cubicBezTo>
                    <a:pt x="19636" y="1946"/>
                    <a:pt x="17357" y="2128"/>
                    <a:pt x="15077" y="2128"/>
                  </a:cubicBezTo>
                  <a:cubicBezTo>
                    <a:pt x="11794" y="2128"/>
                    <a:pt x="8390" y="1764"/>
                    <a:pt x="4803" y="943"/>
                  </a:cubicBezTo>
                  <a:cubicBezTo>
                    <a:pt x="3587" y="700"/>
                    <a:pt x="2311" y="335"/>
                    <a:pt x="1004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1959204" y="3767006"/>
              <a:ext cx="1920189" cy="60281"/>
            </a:xfrm>
            <a:custGeom>
              <a:avLst/>
              <a:gdLst/>
              <a:ahLst/>
              <a:cxnLst/>
              <a:rect l="l" t="t" r="r" b="b"/>
              <a:pathLst>
                <a:path w="22372" h="1521" extrusionOk="0">
                  <a:moveTo>
                    <a:pt x="0" y="0"/>
                  </a:moveTo>
                  <a:cubicBezTo>
                    <a:pt x="456" y="122"/>
                    <a:pt x="912" y="213"/>
                    <a:pt x="1368" y="304"/>
                  </a:cubicBezTo>
                  <a:cubicBezTo>
                    <a:pt x="5016" y="1095"/>
                    <a:pt x="8389" y="1520"/>
                    <a:pt x="11733" y="1520"/>
                  </a:cubicBezTo>
                  <a:cubicBezTo>
                    <a:pt x="14073" y="1520"/>
                    <a:pt x="16353" y="1338"/>
                    <a:pt x="18542" y="912"/>
                  </a:cubicBezTo>
                  <a:cubicBezTo>
                    <a:pt x="19879" y="669"/>
                    <a:pt x="21125" y="365"/>
                    <a:pt x="22371" y="0"/>
                  </a:cubicBezTo>
                  <a:lnTo>
                    <a:pt x="22341" y="0"/>
                  </a:lnTo>
                  <a:cubicBezTo>
                    <a:pt x="21308" y="304"/>
                    <a:pt x="20244" y="517"/>
                    <a:pt x="19180" y="730"/>
                  </a:cubicBezTo>
                  <a:cubicBezTo>
                    <a:pt x="16900" y="1125"/>
                    <a:pt x="14590" y="1338"/>
                    <a:pt x="12189" y="1338"/>
                  </a:cubicBezTo>
                  <a:cubicBezTo>
                    <a:pt x="8815" y="1338"/>
                    <a:pt x="5350" y="912"/>
                    <a:pt x="1642" y="122"/>
                  </a:cubicBezTo>
                  <a:cubicBezTo>
                    <a:pt x="1490" y="61"/>
                    <a:pt x="1277" y="31"/>
                    <a:pt x="112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1340897" y="3767006"/>
              <a:ext cx="2415857" cy="125318"/>
            </a:xfrm>
            <a:custGeom>
              <a:avLst/>
              <a:gdLst/>
              <a:ahLst/>
              <a:cxnLst/>
              <a:rect l="l" t="t" r="r" b="b"/>
              <a:pathLst>
                <a:path w="28147" h="3162" extrusionOk="0">
                  <a:moveTo>
                    <a:pt x="0" y="0"/>
                  </a:moveTo>
                  <a:cubicBezTo>
                    <a:pt x="2675" y="882"/>
                    <a:pt x="5046" y="1520"/>
                    <a:pt x="7235" y="2006"/>
                  </a:cubicBezTo>
                  <a:cubicBezTo>
                    <a:pt x="10730" y="2766"/>
                    <a:pt x="13952" y="3161"/>
                    <a:pt x="17113" y="3161"/>
                  </a:cubicBezTo>
                  <a:cubicBezTo>
                    <a:pt x="19271" y="3161"/>
                    <a:pt x="21429" y="2949"/>
                    <a:pt x="23496" y="2614"/>
                  </a:cubicBezTo>
                  <a:cubicBezTo>
                    <a:pt x="25229" y="2310"/>
                    <a:pt x="26779" y="1885"/>
                    <a:pt x="28147" y="1429"/>
                  </a:cubicBezTo>
                  <a:lnTo>
                    <a:pt x="28147" y="1429"/>
                  </a:lnTo>
                  <a:cubicBezTo>
                    <a:pt x="26931" y="1824"/>
                    <a:pt x="25594" y="2158"/>
                    <a:pt x="24104" y="2432"/>
                  </a:cubicBezTo>
                  <a:cubicBezTo>
                    <a:pt x="21977" y="2797"/>
                    <a:pt x="19788" y="3009"/>
                    <a:pt x="17569" y="3009"/>
                  </a:cubicBezTo>
                  <a:cubicBezTo>
                    <a:pt x="14347" y="3009"/>
                    <a:pt x="11095" y="2614"/>
                    <a:pt x="7508" y="1824"/>
                  </a:cubicBezTo>
                  <a:cubicBezTo>
                    <a:pt x="5472" y="1368"/>
                    <a:pt x="3283" y="760"/>
                    <a:pt x="91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1787033" y="3768195"/>
              <a:ext cx="2097599" cy="75936"/>
            </a:xfrm>
            <a:custGeom>
              <a:avLst/>
              <a:gdLst/>
              <a:ahLst/>
              <a:cxnLst/>
              <a:rect l="l" t="t" r="r" b="b"/>
              <a:pathLst>
                <a:path w="24439" h="1916" extrusionOk="0">
                  <a:moveTo>
                    <a:pt x="0" y="1"/>
                  </a:moveTo>
                  <a:cubicBezTo>
                    <a:pt x="1094" y="244"/>
                    <a:pt x="2097" y="487"/>
                    <a:pt x="3040" y="730"/>
                  </a:cubicBezTo>
                  <a:cubicBezTo>
                    <a:pt x="6626" y="1521"/>
                    <a:pt x="10000" y="1916"/>
                    <a:pt x="13253" y="1916"/>
                  </a:cubicBezTo>
                  <a:cubicBezTo>
                    <a:pt x="15532" y="1916"/>
                    <a:pt x="17782" y="1703"/>
                    <a:pt x="19940" y="1338"/>
                  </a:cubicBezTo>
                  <a:cubicBezTo>
                    <a:pt x="21459" y="1065"/>
                    <a:pt x="22949" y="700"/>
                    <a:pt x="24438" y="183"/>
                  </a:cubicBezTo>
                  <a:lnTo>
                    <a:pt x="24438" y="183"/>
                  </a:lnTo>
                  <a:cubicBezTo>
                    <a:pt x="23162" y="578"/>
                    <a:pt x="21885" y="882"/>
                    <a:pt x="20548" y="1156"/>
                  </a:cubicBezTo>
                  <a:cubicBezTo>
                    <a:pt x="18298" y="1521"/>
                    <a:pt x="15988" y="1764"/>
                    <a:pt x="13678" y="1764"/>
                  </a:cubicBezTo>
                  <a:cubicBezTo>
                    <a:pt x="10335" y="1764"/>
                    <a:pt x="6900" y="1369"/>
                    <a:pt x="3252" y="548"/>
                  </a:cubicBezTo>
                  <a:cubicBezTo>
                    <a:pt x="2553" y="396"/>
                    <a:pt x="1793" y="183"/>
                    <a:pt x="1034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1486977" y="3765778"/>
              <a:ext cx="2308913" cy="109663"/>
            </a:xfrm>
            <a:custGeom>
              <a:avLst/>
              <a:gdLst/>
              <a:ahLst/>
              <a:cxnLst/>
              <a:rect l="l" t="t" r="r" b="b"/>
              <a:pathLst>
                <a:path w="26901" h="2767" extrusionOk="0">
                  <a:moveTo>
                    <a:pt x="1" y="1"/>
                  </a:moveTo>
                  <a:cubicBezTo>
                    <a:pt x="2098" y="700"/>
                    <a:pt x="4013" y="1186"/>
                    <a:pt x="5897" y="1612"/>
                  </a:cubicBezTo>
                  <a:cubicBezTo>
                    <a:pt x="9423" y="2372"/>
                    <a:pt x="12676" y="2767"/>
                    <a:pt x="15867" y="2767"/>
                  </a:cubicBezTo>
                  <a:cubicBezTo>
                    <a:pt x="18086" y="2767"/>
                    <a:pt x="20244" y="2585"/>
                    <a:pt x="22372" y="2189"/>
                  </a:cubicBezTo>
                  <a:cubicBezTo>
                    <a:pt x="24074" y="1885"/>
                    <a:pt x="25563" y="1521"/>
                    <a:pt x="26901" y="1065"/>
                  </a:cubicBezTo>
                  <a:lnTo>
                    <a:pt x="26901" y="1065"/>
                  </a:lnTo>
                  <a:cubicBezTo>
                    <a:pt x="25594" y="1460"/>
                    <a:pt x="24317" y="1764"/>
                    <a:pt x="22980" y="2007"/>
                  </a:cubicBezTo>
                  <a:cubicBezTo>
                    <a:pt x="20822" y="2372"/>
                    <a:pt x="18572" y="2585"/>
                    <a:pt x="16323" y="2585"/>
                  </a:cubicBezTo>
                  <a:cubicBezTo>
                    <a:pt x="13071" y="2585"/>
                    <a:pt x="9727" y="2189"/>
                    <a:pt x="6141" y="1399"/>
                  </a:cubicBezTo>
                  <a:cubicBezTo>
                    <a:pt x="4469" y="1004"/>
                    <a:pt x="2767" y="548"/>
                    <a:pt x="91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8"/>
            <p:cNvSpPr/>
            <p:nvPr/>
          </p:nvSpPr>
          <p:spPr>
            <a:xfrm>
              <a:off x="803439" y="3763400"/>
              <a:ext cx="2747247" cy="192772"/>
            </a:xfrm>
            <a:custGeom>
              <a:avLst/>
              <a:gdLst/>
              <a:ahLst/>
              <a:cxnLst/>
              <a:rect l="l" t="t" r="r" b="b"/>
              <a:pathLst>
                <a:path w="32008" h="4864" extrusionOk="0">
                  <a:moveTo>
                    <a:pt x="1" y="0"/>
                  </a:moveTo>
                  <a:cubicBezTo>
                    <a:pt x="3770" y="1459"/>
                    <a:pt x="7873" y="2888"/>
                    <a:pt x="12190" y="3800"/>
                  </a:cubicBezTo>
                  <a:cubicBezTo>
                    <a:pt x="15472" y="4529"/>
                    <a:pt x="18573" y="4863"/>
                    <a:pt x="21551" y="4863"/>
                  </a:cubicBezTo>
                  <a:cubicBezTo>
                    <a:pt x="23588" y="4863"/>
                    <a:pt x="25533" y="4711"/>
                    <a:pt x="27479" y="4377"/>
                  </a:cubicBezTo>
                  <a:cubicBezTo>
                    <a:pt x="29150" y="4104"/>
                    <a:pt x="30640" y="3708"/>
                    <a:pt x="32008" y="3252"/>
                  </a:cubicBezTo>
                  <a:lnTo>
                    <a:pt x="32008" y="3252"/>
                  </a:lnTo>
                  <a:cubicBezTo>
                    <a:pt x="30822" y="3617"/>
                    <a:pt x="29546" y="3921"/>
                    <a:pt x="28087" y="4164"/>
                  </a:cubicBezTo>
                  <a:cubicBezTo>
                    <a:pt x="26111" y="4499"/>
                    <a:pt x="24074" y="4651"/>
                    <a:pt x="22007" y="4651"/>
                  </a:cubicBezTo>
                  <a:cubicBezTo>
                    <a:pt x="18937" y="4651"/>
                    <a:pt x="15807" y="4316"/>
                    <a:pt x="12433" y="3556"/>
                  </a:cubicBezTo>
                  <a:cubicBezTo>
                    <a:pt x="8421" y="2675"/>
                    <a:pt x="4530" y="1338"/>
                    <a:pt x="85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8"/>
            <p:cNvSpPr/>
            <p:nvPr/>
          </p:nvSpPr>
          <p:spPr>
            <a:xfrm>
              <a:off x="2178324" y="4371699"/>
              <a:ext cx="1434992" cy="50650"/>
            </a:xfrm>
            <a:custGeom>
              <a:avLst/>
              <a:gdLst/>
              <a:ahLst/>
              <a:cxnLst/>
              <a:rect l="l" t="t" r="r" b="b"/>
              <a:pathLst>
                <a:path w="16719" h="1278" extrusionOk="0">
                  <a:moveTo>
                    <a:pt x="7630" y="1"/>
                  </a:moveTo>
                  <a:cubicBezTo>
                    <a:pt x="4712" y="1"/>
                    <a:pt x="2584" y="578"/>
                    <a:pt x="335" y="1186"/>
                  </a:cubicBezTo>
                  <a:cubicBezTo>
                    <a:pt x="213" y="1217"/>
                    <a:pt x="122" y="1278"/>
                    <a:pt x="0" y="1278"/>
                  </a:cubicBezTo>
                  <a:lnTo>
                    <a:pt x="335" y="1278"/>
                  </a:lnTo>
                  <a:cubicBezTo>
                    <a:pt x="2280" y="761"/>
                    <a:pt x="4165" y="366"/>
                    <a:pt x="6657" y="366"/>
                  </a:cubicBezTo>
                  <a:cubicBezTo>
                    <a:pt x="7478" y="366"/>
                    <a:pt x="8329" y="396"/>
                    <a:pt x="9241" y="518"/>
                  </a:cubicBezTo>
                  <a:cubicBezTo>
                    <a:pt x="10973" y="700"/>
                    <a:pt x="12584" y="913"/>
                    <a:pt x="14104" y="1278"/>
                  </a:cubicBezTo>
                  <a:lnTo>
                    <a:pt x="16718" y="1278"/>
                  </a:lnTo>
                  <a:cubicBezTo>
                    <a:pt x="14651" y="730"/>
                    <a:pt x="12493" y="396"/>
                    <a:pt x="10092" y="122"/>
                  </a:cubicBezTo>
                  <a:cubicBezTo>
                    <a:pt x="9271" y="62"/>
                    <a:pt x="8420" y="1"/>
                    <a:pt x="763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8"/>
            <p:cNvSpPr/>
            <p:nvPr/>
          </p:nvSpPr>
          <p:spPr>
            <a:xfrm>
              <a:off x="7617697" y="3767006"/>
              <a:ext cx="1523654" cy="236130"/>
            </a:xfrm>
            <a:custGeom>
              <a:avLst/>
              <a:gdLst/>
              <a:ahLst/>
              <a:cxnLst/>
              <a:rect l="l" t="t" r="r" b="b"/>
              <a:pathLst>
                <a:path w="17752" h="5958" extrusionOk="0">
                  <a:moveTo>
                    <a:pt x="1" y="0"/>
                  </a:moveTo>
                  <a:cubicBezTo>
                    <a:pt x="700" y="213"/>
                    <a:pt x="1429" y="456"/>
                    <a:pt x="2128" y="639"/>
                  </a:cubicBezTo>
                  <a:cubicBezTo>
                    <a:pt x="8967" y="2584"/>
                    <a:pt x="13861" y="4256"/>
                    <a:pt x="17752" y="5958"/>
                  </a:cubicBezTo>
                  <a:lnTo>
                    <a:pt x="17752" y="5137"/>
                  </a:lnTo>
                  <a:cubicBezTo>
                    <a:pt x="13891" y="3496"/>
                    <a:pt x="9119" y="1854"/>
                    <a:pt x="2919" y="122"/>
                  </a:cubicBezTo>
                  <a:cubicBezTo>
                    <a:pt x="2797" y="61"/>
                    <a:pt x="2706" y="31"/>
                    <a:pt x="255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8"/>
            <p:cNvSpPr/>
            <p:nvPr/>
          </p:nvSpPr>
          <p:spPr>
            <a:xfrm>
              <a:off x="2285266" y="4394606"/>
              <a:ext cx="1001894" cy="27743"/>
            </a:xfrm>
            <a:custGeom>
              <a:avLst/>
              <a:gdLst/>
              <a:ahLst/>
              <a:cxnLst/>
              <a:rect l="l" t="t" r="r" b="b"/>
              <a:pathLst>
                <a:path w="11673" h="700" extrusionOk="0">
                  <a:moveTo>
                    <a:pt x="5350" y="0"/>
                  </a:moveTo>
                  <a:cubicBezTo>
                    <a:pt x="3314" y="0"/>
                    <a:pt x="1642" y="304"/>
                    <a:pt x="1" y="700"/>
                  </a:cubicBezTo>
                  <a:lnTo>
                    <a:pt x="852" y="700"/>
                  </a:lnTo>
                  <a:cubicBezTo>
                    <a:pt x="1916" y="487"/>
                    <a:pt x="3040" y="396"/>
                    <a:pt x="4378" y="396"/>
                  </a:cubicBezTo>
                  <a:cubicBezTo>
                    <a:pt x="5259" y="396"/>
                    <a:pt x="6080" y="426"/>
                    <a:pt x="7022" y="548"/>
                  </a:cubicBezTo>
                  <a:cubicBezTo>
                    <a:pt x="7448" y="578"/>
                    <a:pt x="7843" y="608"/>
                    <a:pt x="8238" y="669"/>
                  </a:cubicBezTo>
                  <a:lnTo>
                    <a:pt x="11673" y="669"/>
                  </a:lnTo>
                  <a:cubicBezTo>
                    <a:pt x="10457" y="487"/>
                    <a:pt x="9241" y="304"/>
                    <a:pt x="7904" y="152"/>
                  </a:cubicBezTo>
                  <a:cubicBezTo>
                    <a:pt x="7022" y="92"/>
                    <a:pt x="6201" y="0"/>
                    <a:pt x="535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8"/>
            <p:cNvSpPr/>
            <p:nvPr/>
          </p:nvSpPr>
          <p:spPr>
            <a:xfrm>
              <a:off x="1943498" y="4323548"/>
              <a:ext cx="2175876" cy="98804"/>
            </a:xfrm>
            <a:custGeom>
              <a:avLst/>
              <a:gdLst/>
              <a:ahLst/>
              <a:cxnLst/>
              <a:rect l="l" t="t" r="r" b="b"/>
              <a:pathLst>
                <a:path w="25351" h="2493" extrusionOk="0">
                  <a:moveTo>
                    <a:pt x="12372" y="0"/>
                  </a:moveTo>
                  <a:cubicBezTo>
                    <a:pt x="9180" y="0"/>
                    <a:pt x="6901" y="699"/>
                    <a:pt x="4530" y="1368"/>
                  </a:cubicBezTo>
                  <a:cubicBezTo>
                    <a:pt x="3101" y="1793"/>
                    <a:pt x="1673" y="2219"/>
                    <a:pt x="1" y="2493"/>
                  </a:cubicBezTo>
                  <a:lnTo>
                    <a:pt x="487" y="2493"/>
                  </a:lnTo>
                  <a:cubicBezTo>
                    <a:pt x="1642" y="2249"/>
                    <a:pt x="2706" y="1945"/>
                    <a:pt x="3679" y="1641"/>
                  </a:cubicBezTo>
                  <a:cubicBezTo>
                    <a:pt x="6019" y="1003"/>
                    <a:pt x="8238" y="365"/>
                    <a:pt x="11338" y="365"/>
                  </a:cubicBezTo>
                  <a:cubicBezTo>
                    <a:pt x="12098" y="365"/>
                    <a:pt x="12949" y="395"/>
                    <a:pt x="13770" y="456"/>
                  </a:cubicBezTo>
                  <a:cubicBezTo>
                    <a:pt x="17357" y="821"/>
                    <a:pt x="20366" y="1429"/>
                    <a:pt x="23254" y="2432"/>
                  </a:cubicBezTo>
                  <a:lnTo>
                    <a:pt x="25351" y="2432"/>
                  </a:lnTo>
                  <a:cubicBezTo>
                    <a:pt x="22798" y="1489"/>
                    <a:pt x="19485" y="547"/>
                    <a:pt x="14712" y="122"/>
                  </a:cubicBezTo>
                  <a:cubicBezTo>
                    <a:pt x="13892" y="61"/>
                    <a:pt x="13101" y="0"/>
                    <a:pt x="1237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8"/>
            <p:cNvSpPr/>
            <p:nvPr/>
          </p:nvSpPr>
          <p:spPr>
            <a:xfrm>
              <a:off x="2575" y="4377723"/>
              <a:ext cx="380999" cy="45815"/>
            </a:xfrm>
            <a:custGeom>
              <a:avLst/>
              <a:gdLst/>
              <a:ahLst/>
              <a:cxnLst/>
              <a:rect l="l" t="t" r="r" b="b"/>
              <a:pathLst>
                <a:path w="4439" h="1156" extrusionOk="0">
                  <a:moveTo>
                    <a:pt x="0" y="1"/>
                  </a:moveTo>
                  <a:lnTo>
                    <a:pt x="0" y="305"/>
                  </a:lnTo>
                  <a:cubicBezTo>
                    <a:pt x="1064" y="548"/>
                    <a:pt x="2159" y="852"/>
                    <a:pt x="3344" y="1156"/>
                  </a:cubicBezTo>
                  <a:lnTo>
                    <a:pt x="4438" y="1156"/>
                  </a:lnTo>
                  <a:cubicBezTo>
                    <a:pt x="4134" y="1034"/>
                    <a:pt x="3891" y="974"/>
                    <a:pt x="3618" y="913"/>
                  </a:cubicBezTo>
                  <a:cubicBezTo>
                    <a:pt x="2371" y="578"/>
                    <a:pt x="1155" y="274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8"/>
            <p:cNvSpPr/>
            <p:nvPr/>
          </p:nvSpPr>
          <p:spPr>
            <a:xfrm>
              <a:off x="2073957" y="4347604"/>
              <a:ext cx="1802859" cy="75936"/>
            </a:xfrm>
            <a:custGeom>
              <a:avLst/>
              <a:gdLst/>
              <a:ahLst/>
              <a:cxnLst/>
              <a:rect l="l" t="t" r="r" b="b"/>
              <a:pathLst>
                <a:path w="21005" h="1916" extrusionOk="0">
                  <a:moveTo>
                    <a:pt x="9818" y="1"/>
                  </a:moveTo>
                  <a:cubicBezTo>
                    <a:pt x="6748" y="1"/>
                    <a:pt x="4590" y="609"/>
                    <a:pt x="2220" y="1308"/>
                  </a:cubicBezTo>
                  <a:cubicBezTo>
                    <a:pt x="1520" y="1490"/>
                    <a:pt x="761" y="1734"/>
                    <a:pt x="1" y="1916"/>
                  </a:cubicBezTo>
                  <a:lnTo>
                    <a:pt x="244" y="1916"/>
                  </a:lnTo>
                  <a:cubicBezTo>
                    <a:pt x="639" y="1794"/>
                    <a:pt x="1064" y="1734"/>
                    <a:pt x="1429" y="1612"/>
                  </a:cubicBezTo>
                  <a:cubicBezTo>
                    <a:pt x="3709" y="1004"/>
                    <a:pt x="5867" y="427"/>
                    <a:pt x="8815" y="427"/>
                  </a:cubicBezTo>
                  <a:cubicBezTo>
                    <a:pt x="9606" y="427"/>
                    <a:pt x="10426" y="457"/>
                    <a:pt x="11308" y="548"/>
                  </a:cubicBezTo>
                  <a:cubicBezTo>
                    <a:pt x="14074" y="791"/>
                    <a:pt x="16475" y="1247"/>
                    <a:pt x="18724" y="1916"/>
                  </a:cubicBezTo>
                  <a:lnTo>
                    <a:pt x="21004" y="1916"/>
                  </a:lnTo>
                  <a:cubicBezTo>
                    <a:pt x="18299" y="1004"/>
                    <a:pt x="15533" y="427"/>
                    <a:pt x="12220" y="123"/>
                  </a:cubicBezTo>
                  <a:cubicBezTo>
                    <a:pt x="11399" y="62"/>
                    <a:pt x="10578" y="1"/>
                    <a:pt x="9818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8"/>
            <p:cNvSpPr/>
            <p:nvPr/>
          </p:nvSpPr>
          <p:spPr>
            <a:xfrm>
              <a:off x="3949736" y="3793520"/>
              <a:ext cx="5194260" cy="622825"/>
            </a:xfrm>
            <a:custGeom>
              <a:avLst/>
              <a:gdLst/>
              <a:ahLst/>
              <a:cxnLst/>
              <a:rect l="l" t="t" r="r" b="b"/>
              <a:pathLst>
                <a:path w="60518" h="15715" extrusionOk="0">
                  <a:moveTo>
                    <a:pt x="11277" y="0"/>
                  </a:moveTo>
                  <a:cubicBezTo>
                    <a:pt x="6322" y="0"/>
                    <a:pt x="2918" y="942"/>
                    <a:pt x="0" y="2128"/>
                  </a:cubicBezTo>
                  <a:cubicBezTo>
                    <a:pt x="2675" y="1155"/>
                    <a:pt x="5867" y="395"/>
                    <a:pt x="10244" y="395"/>
                  </a:cubicBezTo>
                  <a:lnTo>
                    <a:pt x="10882" y="395"/>
                  </a:lnTo>
                  <a:cubicBezTo>
                    <a:pt x="19757" y="547"/>
                    <a:pt x="24925" y="2432"/>
                    <a:pt x="30396" y="4499"/>
                  </a:cubicBezTo>
                  <a:cubicBezTo>
                    <a:pt x="32463" y="5258"/>
                    <a:pt x="34651" y="6079"/>
                    <a:pt x="36992" y="6778"/>
                  </a:cubicBezTo>
                  <a:cubicBezTo>
                    <a:pt x="47691" y="9879"/>
                    <a:pt x="55320" y="12249"/>
                    <a:pt x="60518" y="15715"/>
                  </a:cubicBezTo>
                  <a:lnTo>
                    <a:pt x="60518" y="14742"/>
                  </a:lnTo>
                  <a:cubicBezTo>
                    <a:pt x="55320" y="11459"/>
                    <a:pt x="47904" y="9179"/>
                    <a:pt x="37782" y="6231"/>
                  </a:cubicBezTo>
                  <a:cubicBezTo>
                    <a:pt x="35472" y="5562"/>
                    <a:pt x="33375" y="4772"/>
                    <a:pt x="31369" y="4043"/>
                  </a:cubicBezTo>
                  <a:cubicBezTo>
                    <a:pt x="26080" y="2097"/>
                    <a:pt x="20669" y="122"/>
                    <a:pt x="1179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8"/>
            <p:cNvSpPr/>
            <p:nvPr/>
          </p:nvSpPr>
          <p:spPr>
            <a:xfrm>
              <a:off x="3874035" y="3817576"/>
              <a:ext cx="5259577" cy="603603"/>
            </a:xfrm>
            <a:custGeom>
              <a:avLst/>
              <a:gdLst/>
              <a:ahLst/>
              <a:cxnLst/>
              <a:rect l="l" t="t" r="r" b="b"/>
              <a:pathLst>
                <a:path w="61279" h="15230" extrusionOk="0">
                  <a:moveTo>
                    <a:pt x="11126" y="1"/>
                  </a:moveTo>
                  <a:cubicBezTo>
                    <a:pt x="6262" y="1"/>
                    <a:pt x="2888" y="974"/>
                    <a:pt x="1" y="2129"/>
                  </a:cubicBezTo>
                  <a:cubicBezTo>
                    <a:pt x="2645" y="1156"/>
                    <a:pt x="5776" y="396"/>
                    <a:pt x="10092" y="396"/>
                  </a:cubicBezTo>
                  <a:lnTo>
                    <a:pt x="10822" y="396"/>
                  </a:lnTo>
                  <a:cubicBezTo>
                    <a:pt x="19606" y="548"/>
                    <a:pt x="24743" y="2493"/>
                    <a:pt x="30123" y="4530"/>
                  </a:cubicBezTo>
                  <a:cubicBezTo>
                    <a:pt x="32281" y="5320"/>
                    <a:pt x="34500" y="6171"/>
                    <a:pt x="36992" y="6870"/>
                  </a:cubicBezTo>
                  <a:cubicBezTo>
                    <a:pt x="47692" y="10001"/>
                    <a:pt x="54713" y="12159"/>
                    <a:pt x="59789" y="15229"/>
                  </a:cubicBezTo>
                  <a:lnTo>
                    <a:pt x="61278" y="15229"/>
                  </a:lnTo>
                  <a:cubicBezTo>
                    <a:pt x="56081" y="11825"/>
                    <a:pt x="48482" y="9484"/>
                    <a:pt x="37752" y="6354"/>
                  </a:cubicBezTo>
                  <a:cubicBezTo>
                    <a:pt x="35381" y="5655"/>
                    <a:pt x="33193" y="4864"/>
                    <a:pt x="31126" y="4074"/>
                  </a:cubicBezTo>
                  <a:cubicBezTo>
                    <a:pt x="25685" y="2068"/>
                    <a:pt x="20518" y="123"/>
                    <a:pt x="1173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8"/>
            <p:cNvSpPr/>
            <p:nvPr/>
          </p:nvSpPr>
          <p:spPr>
            <a:xfrm>
              <a:off x="3795760" y="3841672"/>
              <a:ext cx="5165679" cy="581884"/>
            </a:xfrm>
            <a:custGeom>
              <a:avLst/>
              <a:gdLst/>
              <a:ahLst/>
              <a:cxnLst/>
              <a:rect l="l" t="t" r="r" b="b"/>
              <a:pathLst>
                <a:path w="60185" h="14682" extrusionOk="0">
                  <a:moveTo>
                    <a:pt x="10974" y="1"/>
                  </a:moveTo>
                  <a:cubicBezTo>
                    <a:pt x="6202" y="1"/>
                    <a:pt x="2858" y="943"/>
                    <a:pt x="1" y="2098"/>
                  </a:cubicBezTo>
                  <a:cubicBezTo>
                    <a:pt x="2615" y="1095"/>
                    <a:pt x="5685" y="396"/>
                    <a:pt x="9940" y="396"/>
                  </a:cubicBezTo>
                  <a:lnTo>
                    <a:pt x="10791" y="396"/>
                  </a:lnTo>
                  <a:cubicBezTo>
                    <a:pt x="19484" y="578"/>
                    <a:pt x="24530" y="2524"/>
                    <a:pt x="29880" y="4560"/>
                  </a:cubicBezTo>
                  <a:cubicBezTo>
                    <a:pt x="32099" y="5411"/>
                    <a:pt x="34378" y="6262"/>
                    <a:pt x="36992" y="7022"/>
                  </a:cubicBezTo>
                  <a:cubicBezTo>
                    <a:pt x="46050" y="9667"/>
                    <a:pt x="53284" y="11794"/>
                    <a:pt x="58573" y="14682"/>
                  </a:cubicBezTo>
                  <a:lnTo>
                    <a:pt x="60184" y="14682"/>
                  </a:lnTo>
                  <a:cubicBezTo>
                    <a:pt x="55199" y="11673"/>
                    <a:pt x="48239" y="9545"/>
                    <a:pt x="37813" y="6506"/>
                  </a:cubicBezTo>
                  <a:cubicBezTo>
                    <a:pt x="35290" y="5776"/>
                    <a:pt x="33102" y="4955"/>
                    <a:pt x="30913" y="4104"/>
                  </a:cubicBezTo>
                  <a:cubicBezTo>
                    <a:pt x="25533" y="2098"/>
                    <a:pt x="20427" y="153"/>
                    <a:pt x="1170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>
              <a:off x="0" y="4201880"/>
              <a:ext cx="4977797" cy="220476"/>
            </a:xfrm>
            <a:custGeom>
              <a:avLst/>
              <a:gdLst/>
              <a:ahLst/>
              <a:cxnLst/>
              <a:rect l="l" t="t" r="r" b="b"/>
              <a:pathLst>
                <a:path w="57996" h="5563" extrusionOk="0">
                  <a:moveTo>
                    <a:pt x="0" y="0"/>
                  </a:moveTo>
                  <a:lnTo>
                    <a:pt x="0" y="304"/>
                  </a:lnTo>
                  <a:cubicBezTo>
                    <a:pt x="1429" y="699"/>
                    <a:pt x="3009" y="1155"/>
                    <a:pt x="4559" y="1581"/>
                  </a:cubicBezTo>
                  <a:cubicBezTo>
                    <a:pt x="8997" y="2918"/>
                    <a:pt x="14043" y="4438"/>
                    <a:pt x="19484" y="4438"/>
                  </a:cubicBezTo>
                  <a:cubicBezTo>
                    <a:pt x="20426" y="4438"/>
                    <a:pt x="21429" y="4407"/>
                    <a:pt x="22371" y="4286"/>
                  </a:cubicBezTo>
                  <a:cubicBezTo>
                    <a:pt x="25077" y="4043"/>
                    <a:pt x="27174" y="3344"/>
                    <a:pt x="29180" y="2705"/>
                  </a:cubicBezTo>
                  <a:cubicBezTo>
                    <a:pt x="31794" y="1824"/>
                    <a:pt x="34286" y="1034"/>
                    <a:pt x="37995" y="1034"/>
                  </a:cubicBezTo>
                  <a:cubicBezTo>
                    <a:pt x="38663" y="1034"/>
                    <a:pt x="39393" y="1064"/>
                    <a:pt x="40153" y="1094"/>
                  </a:cubicBezTo>
                  <a:cubicBezTo>
                    <a:pt x="47600" y="1672"/>
                    <a:pt x="51612" y="3465"/>
                    <a:pt x="56111" y="5563"/>
                  </a:cubicBezTo>
                  <a:lnTo>
                    <a:pt x="57995" y="5563"/>
                  </a:lnTo>
                  <a:cubicBezTo>
                    <a:pt x="57904" y="5502"/>
                    <a:pt x="57782" y="5471"/>
                    <a:pt x="57661" y="5411"/>
                  </a:cubicBezTo>
                  <a:lnTo>
                    <a:pt x="57630" y="5350"/>
                  </a:lnTo>
                  <a:cubicBezTo>
                    <a:pt x="52889" y="3192"/>
                    <a:pt x="48816" y="1277"/>
                    <a:pt x="41065" y="730"/>
                  </a:cubicBezTo>
                  <a:cubicBezTo>
                    <a:pt x="40335" y="669"/>
                    <a:pt x="39666" y="638"/>
                    <a:pt x="38967" y="638"/>
                  </a:cubicBezTo>
                  <a:cubicBezTo>
                    <a:pt x="35168" y="638"/>
                    <a:pt x="32675" y="1490"/>
                    <a:pt x="29970" y="2401"/>
                  </a:cubicBezTo>
                  <a:cubicBezTo>
                    <a:pt x="27873" y="3070"/>
                    <a:pt x="25745" y="3800"/>
                    <a:pt x="22979" y="4104"/>
                  </a:cubicBezTo>
                  <a:cubicBezTo>
                    <a:pt x="22007" y="4225"/>
                    <a:pt x="20973" y="4256"/>
                    <a:pt x="19940" y="4256"/>
                  </a:cubicBezTo>
                  <a:cubicBezTo>
                    <a:pt x="14347" y="4256"/>
                    <a:pt x="9180" y="2705"/>
                    <a:pt x="4620" y="1338"/>
                  </a:cubicBezTo>
                  <a:cubicBezTo>
                    <a:pt x="3040" y="821"/>
                    <a:pt x="1489" y="395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8"/>
            <p:cNvSpPr/>
            <p:nvPr/>
          </p:nvSpPr>
          <p:spPr>
            <a:xfrm>
              <a:off x="2520093" y="4418702"/>
              <a:ext cx="287016" cy="3646"/>
            </a:xfrm>
            <a:custGeom>
              <a:avLst/>
              <a:gdLst/>
              <a:ahLst/>
              <a:cxnLst/>
              <a:rect l="l" t="t" r="r" b="b"/>
              <a:pathLst>
                <a:path w="3344" h="92" extrusionOk="0">
                  <a:moveTo>
                    <a:pt x="1642" y="0"/>
                  </a:moveTo>
                  <a:cubicBezTo>
                    <a:pt x="1064" y="31"/>
                    <a:pt x="487" y="31"/>
                    <a:pt x="0" y="92"/>
                  </a:cubicBezTo>
                  <a:lnTo>
                    <a:pt x="3344" y="92"/>
                  </a:lnTo>
                  <a:cubicBezTo>
                    <a:pt x="2766" y="31"/>
                    <a:pt x="2219" y="0"/>
                    <a:pt x="164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8"/>
            <p:cNvSpPr/>
            <p:nvPr/>
          </p:nvSpPr>
          <p:spPr>
            <a:xfrm>
              <a:off x="8762991" y="3767006"/>
              <a:ext cx="378339" cy="62659"/>
            </a:xfrm>
            <a:custGeom>
              <a:avLst/>
              <a:gdLst/>
              <a:ahLst/>
              <a:cxnLst/>
              <a:rect l="l" t="t" r="r" b="b"/>
              <a:pathLst>
                <a:path w="4408" h="1581" extrusionOk="0">
                  <a:moveTo>
                    <a:pt x="0" y="0"/>
                  </a:moveTo>
                  <a:cubicBezTo>
                    <a:pt x="1581" y="517"/>
                    <a:pt x="3040" y="1064"/>
                    <a:pt x="4408" y="1581"/>
                  </a:cubicBezTo>
                  <a:lnTo>
                    <a:pt x="4408" y="791"/>
                  </a:lnTo>
                  <a:cubicBezTo>
                    <a:pt x="3709" y="517"/>
                    <a:pt x="3040" y="274"/>
                    <a:pt x="231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8"/>
            <p:cNvSpPr/>
            <p:nvPr/>
          </p:nvSpPr>
          <p:spPr>
            <a:xfrm>
              <a:off x="9018674" y="3767006"/>
              <a:ext cx="122651" cy="20530"/>
            </a:xfrm>
            <a:custGeom>
              <a:avLst/>
              <a:gdLst/>
              <a:ahLst/>
              <a:cxnLst/>
              <a:rect l="l" t="t" r="r" b="b"/>
              <a:pathLst>
                <a:path w="1429" h="518" extrusionOk="0">
                  <a:moveTo>
                    <a:pt x="0" y="0"/>
                  </a:moveTo>
                  <a:cubicBezTo>
                    <a:pt x="456" y="183"/>
                    <a:pt x="973" y="335"/>
                    <a:pt x="1429" y="517"/>
                  </a:cubicBezTo>
                  <a:lnTo>
                    <a:pt x="1429" y="0"/>
                  </a:ln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8"/>
            <p:cNvSpPr/>
            <p:nvPr/>
          </p:nvSpPr>
          <p:spPr>
            <a:xfrm>
              <a:off x="8491687" y="3767006"/>
              <a:ext cx="649647" cy="106057"/>
            </a:xfrm>
            <a:custGeom>
              <a:avLst/>
              <a:gdLst/>
              <a:ahLst/>
              <a:cxnLst/>
              <a:rect l="l" t="t" r="r" b="b"/>
              <a:pathLst>
                <a:path w="7569" h="2676" extrusionOk="0">
                  <a:moveTo>
                    <a:pt x="0" y="0"/>
                  </a:moveTo>
                  <a:cubicBezTo>
                    <a:pt x="2857" y="912"/>
                    <a:pt x="5350" y="1794"/>
                    <a:pt x="7569" y="2675"/>
                  </a:cubicBezTo>
                  <a:lnTo>
                    <a:pt x="7569" y="1854"/>
                  </a:lnTo>
                  <a:cubicBezTo>
                    <a:pt x="5988" y="1247"/>
                    <a:pt x="4286" y="639"/>
                    <a:pt x="243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8"/>
            <p:cNvSpPr/>
            <p:nvPr/>
          </p:nvSpPr>
          <p:spPr>
            <a:xfrm>
              <a:off x="8204677" y="3767006"/>
              <a:ext cx="936663" cy="149415"/>
            </a:xfrm>
            <a:custGeom>
              <a:avLst/>
              <a:gdLst/>
              <a:ahLst/>
              <a:cxnLst/>
              <a:rect l="l" t="t" r="r" b="b"/>
              <a:pathLst>
                <a:path w="10913" h="3770" extrusionOk="0">
                  <a:moveTo>
                    <a:pt x="1" y="0"/>
                  </a:moveTo>
                  <a:cubicBezTo>
                    <a:pt x="4378" y="1277"/>
                    <a:pt x="7903" y="2493"/>
                    <a:pt x="10913" y="3769"/>
                  </a:cubicBezTo>
                  <a:lnTo>
                    <a:pt x="10913" y="2918"/>
                  </a:lnTo>
                  <a:cubicBezTo>
                    <a:pt x="8481" y="1915"/>
                    <a:pt x="5745" y="973"/>
                    <a:pt x="255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8"/>
            <p:cNvSpPr/>
            <p:nvPr/>
          </p:nvSpPr>
          <p:spPr>
            <a:xfrm>
              <a:off x="7907282" y="3767006"/>
              <a:ext cx="1234064" cy="192772"/>
            </a:xfrm>
            <a:custGeom>
              <a:avLst/>
              <a:gdLst/>
              <a:ahLst/>
              <a:cxnLst/>
              <a:rect l="l" t="t" r="r" b="b"/>
              <a:pathLst>
                <a:path w="14378" h="4864" extrusionOk="0">
                  <a:moveTo>
                    <a:pt x="0" y="0"/>
                  </a:moveTo>
                  <a:cubicBezTo>
                    <a:pt x="5958" y="1702"/>
                    <a:pt x="10639" y="3253"/>
                    <a:pt x="14378" y="4864"/>
                  </a:cubicBezTo>
                  <a:lnTo>
                    <a:pt x="14378" y="4013"/>
                  </a:lnTo>
                  <a:cubicBezTo>
                    <a:pt x="11186" y="2706"/>
                    <a:pt x="7387" y="1399"/>
                    <a:pt x="264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8"/>
            <p:cNvSpPr/>
            <p:nvPr/>
          </p:nvSpPr>
          <p:spPr>
            <a:xfrm>
              <a:off x="2647891" y="3767006"/>
              <a:ext cx="848000" cy="12088"/>
            </a:xfrm>
            <a:custGeom>
              <a:avLst/>
              <a:gdLst/>
              <a:ahLst/>
              <a:cxnLst/>
              <a:rect l="l" t="t" r="r" b="b"/>
              <a:pathLst>
                <a:path w="9880" h="305" extrusionOk="0">
                  <a:moveTo>
                    <a:pt x="1" y="0"/>
                  </a:moveTo>
                  <a:cubicBezTo>
                    <a:pt x="1703" y="183"/>
                    <a:pt x="3375" y="304"/>
                    <a:pt x="5046" y="304"/>
                  </a:cubicBezTo>
                  <a:cubicBezTo>
                    <a:pt x="6688" y="304"/>
                    <a:pt x="8268" y="183"/>
                    <a:pt x="9879" y="0"/>
                  </a:cubicBezTo>
                  <a:lnTo>
                    <a:pt x="8481" y="0"/>
                  </a:lnTo>
                  <a:cubicBezTo>
                    <a:pt x="7478" y="61"/>
                    <a:pt x="6505" y="122"/>
                    <a:pt x="5502" y="122"/>
                  </a:cubicBezTo>
                  <a:cubicBezTo>
                    <a:pt x="4530" y="122"/>
                    <a:pt x="3496" y="61"/>
                    <a:pt x="246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8"/>
            <p:cNvSpPr/>
            <p:nvPr/>
          </p:nvSpPr>
          <p:spPr>
            <a:xfrm>
              <a:off x="675641" y="3767680"/>
              <a:ext cx="2833334" cy="205336"/>
            </a:xfrm>
            <a:custGeom>
              <a:avLst/>
              <a:gdLst/>
              <a:ahLst/>
              <a:cxnLst/>
              <a:rect l="l" t="t" r="r" b="b"/>
              <a:pathLst>
                <a:path w="33011" h="5181" extrusionOk="0">
                  <a:moveTo>
                    <a:pt x="44" y="0"/>
                  </a:moveTo>
                  <a:cubicBezTo>
                    <a:pt x="34" y="0"/>
                    <a:pt x="21" y="4"/>
                    <a:pt x="1" y="14"/>
                  </a:cubicBezTo>
                  <a:lnTo>
                    <a:pt x="92" y="14"/>
                  </a:lnTo>
                  <a:cubicBezTo>
                    <a:pt x="71" y="14"/>
                    <a:pt x="65" y="0"/>
                    <a:pt x="44" y="0"/>
                  </a:cubicBezTo>
                  <a:close/>
                  <a:moveTo>
                    <a:pt x="92" y="14"/>
                  </a:moveTo>
                  <a:cubicBezTo>
                    <a:pt x="4104" y="1473"/>
                    <a:pt x="8603" y="3084"/>
                    <a:pt x="13375" y="4117"/>
                  </a:cubicBezTo>
                  <a:cubicBezTo>
                    <a:pt x="16627" y="4847"/>
                    <a:pt x="19667" y="5181"/>
                    <a:pt x="22645" y="5181"/>
                  </a:cubicBezTo>
                  <a:cubicBezTo>
                    <a:pt x="24621" y="5181"/>
                    <a:pt x="26536" y="5029"/>
                    <a:pt x="28451" y="4725"/>
                  </a:cubicBezTo>
                  <a:cubicBezTo>
                    <a:pt x="30123" y="4451"/>
                    <a:pt x="31642" y="4056"/>
                    <a:pt x="33010" y="3600"/>
                  </a:cubicBezTo>
                  <a:lnTo>
                    <a:pt x="33010" y="3600"/>
                  </a:lnTo>
                  <a:cubicBezTo>
                    <a:pt x="31794" y="3965"/>
                    <a:pt x="30487" y="4269"/>
                    <a:pt x="29059" y="4543"/>
                  </a:cubicBezTo>
                  <a:cubicBezTo>
                    <a:pt x="27114" y="4877"/>
                    <a:pt x="25107" y="5029"/>
                    <a:pt x="23040" y="5029"/>
                  </a:cubicBezTo>
                  <a:cubicBezTo>
                    <a:pt x="20001" y="5029"/>
                    <a:pt x="16931" y="4695"/>
                    <a:pt x="13587" y="3965"/>
                  </a:cubicBezTo>
                  <a:cubicBezTo>
                    <a:pt x="9028" y="2992"/>
                    <a:pt x="4712" y="1412"/>
                    <a:pt x="821" y="14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8"/>
            <p:cNvSpPr/>
            <p:nvPr/>
          </p:nvSpPr>
          <p:spPr>
            <a:xfrm>
              <a:off x="2146997" y="3765778"/>
              <a:ext cx="1648880" cy="43556"/>
            </a:xfrm>
            <a:custGeom>
              <a:avLst/>
              <a:gdLst/>
              <a:ahLst/>
              <a:cxnLst/>
              <a:rect l="l" t="t" r="r" b="b"/>
              <a:pathLst>
                <a:path w="19211" h="1099" extrusionOk="0">
                  <a:moveTo>
                    <a:pt x="1" y="1"/>
                  </a:moveTo>
                  <a:cubicBezTo>
                    <a:pt x="3496" y="761"/>
                    <a:pt x="6779" y="1095"/>
                    <a:pt x="9971" y="1095"/>
                  </a:cubicBezTo>
                  <a:cubicBezTo>
                    <a:pt x="10139" y="1097"/>
                    <a:pt x="10307" y="1098"/>
                    <a:pt x="10475" y="1098"/>
                  </a:cubicBezTo>
                  <a:cubicBezTo>
                    <a:pt x="12669" y="1098"/>
                    <a:pt x="14811" y="913"/>
                    <a:pt x="16901" y="518"/>
                  </a:cubicBezTo>
                  <a:cubicBezTo>
                    <a:pt x="17691" y="366"/>
                    <a:pt x="18451" y="214"/>
                    <a:pt x="19211" y="31"/>
                  </a:cubicBezTo>
                  <a:lnTo>
                    <a:pt x="18968" y="31"/>
                  </a:lnTo>
                  <a:cubicBezTo>
                    <a:pt x="18481" y="153"/>
                    <a:pt x="17995" y="244"/>
                    <a:pt x="17509" y="335"/>
                  </a:cubicBezTo>
                  <a:cubicBezTo>
                    <a:pt x="15168" y="761"/>
                    <a:pt x="12828" y="943"/>
                    <a:pt x="10426" y="943"/>
                  </a:cubicBezTo>
                  <a:cubicBezTo>
                    <a:pt x="7448" y="943"/>
                    <a:pt x="4469" y="639"/>
                    <a:pt x="1277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8"/>
            <p:cNvSpPr/>
            <p:nvPr/>
          </p:nvSpPr>
          <p:spPr>
            <a:xfrm>
              <a:off x="2575" y="3767006"/>
              <a:ext cx="3271582" cy="286741"/>
            </a:xfrm>
            <a:custGeom>
              <a:avLst/>
              <a:gdLst/>
              <a:ahLst/>
              <a:cxnLst/>
              <a:rect l="l" t="t" r="r" b="b"/>
              <a:pathLst>
                <a:path w="38117" h="7235" extrusionOk="0">
                  <a:moveTo>
                    <a:pt x="0" y="0"/>
                  </a:moveTo>
                  <a:lnTo>
                    <a:pt x="0" y="183"/>
                  </a:lnTo>
                  <a:cubicBezTo>
                    <a:pt x="2280" y="791"/>
                    <a:pt x="4712" y="1642"/>
                    <a:pt x="7265" y="2554"/>
                  </a:cubicBezTo>
                  <a:cubicBezTo>
                    <a:pt x="13466" y="4742"/>
                    <a:pt x="20518" y="7234"/>
                    <a:pt x="28177" y="7234"/>
                  </a:cubicBezTo>
                  <a:cubicBezTo>
                    <a:pt x="29971" y="7234"/>
                    <a:pt x="31764" y="7113"/>
                    <a:pt x="33497" y="6839"/>
                  </a:cubicBezTo>
                  <a:cubicBezTo>
                    <a:pt x="35229" y="6566"/>
                    <a:pt x="36749" y="6171"/>
                    <a:pt x="38117" y="5684"/>
                  </a:cubicBezTo>
                  <a:lnTo>
                    <a:pt x="38117" y="5684"/>
                  </a:lnTo>
                  <a:cubicBezTo>
                    <a:pt x="36901" y="6079"/>
                    <a:pt x="35563" y="6383"/>
                    <a:pt x="34104" y="6627"/>
                  </a:cubicBezTo>
                  <a:cubicBezTo>
                    <a:pt x="32341" y="6900"/>
                    <a:pt x="30457" y="7052"/>
                    <a:pt x="28633" y="7052"/>
                  </a:cubicBezTo>
                  <a:cubicBezTo>
                    <a:pt x="20791" y="7052"/>
                    <a:pt x="13648" y="4529"/>
                    <a:pt x="7295" y="2250"/>
                  </a:cubicBezTo>
                  <a:cubicBezTo>
                    <a:pt x="4894" y="1399"/>
                    <a:pt x="2645" y="578"/>
                    <a:pt x="517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8"/>
            <p:cNvSpPr/>
            <p:nvPr/>
          </p:nvSpPr>
          <p:spPr>
            <a:xfrm>
              <a:off x="2363542" y="3768195"/>
              <a:ext cx="1317576" cy="27743"/>
            </a:xfrm>
            <a:custGeom>
              <a:avLst/>
              <a:gdLst/>
              <a:ahLst/>
              <a:cxnLst/>
              <a:rect l="l" t="t" r="r" b="b"/>
              <a:pathLst>
                <a:path w="15351" h="700" extrusionOk="0">
                  <a:moveTo>
                    <a:pt x="1" y="1"/>
                  </a:moveTo>
                  <a:cubicBezTo>
                    <a:pt x="2736" y="426"/>
                    <a:pt x="5350" y="700"/>
                    <a:pt x="7903" y="700"/>
                  </a:cubicBezTo>
                  <a:cubicBezTo>
                    <a:pt x="10305" y="700"/>
                    <a:pt x="12645" y="487"/>
                    <a:pt x="14925" y="62"/>
                  </a:cubicBezTo>
                  <a:cubicBezTo>
                    <a:pt x="15077" y="31"/>
                    <a:pt x="15198" y="31"/>
                    <a:pt x="15350" y="1"/>
                  </a:cubicBezTo>
                  <a:lnTo>
                    <a:pt x="14803" y="1"/>
                  </a:lnTo>
                  <a:cubicBezTo>
                    <a:pt x="12706" y="335"/>
                    <a:pt x="10517" y="517"/>
                    <a:pt x="8359" y="517"/>
                  </a:cubicBezTo>
                  <a:cubicBezTo>
                    <a:pt x="6110" y="517"/>
                    <a:pt x="3861" y="335"/>
                    <a:pt x="152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8"/>
            <p:cNvSpPr/>
            <p:nvPr/>
          </p:nvSpPr>
          <p:spPr>
            <a:xfrm>
              <a:off x="0" y="3936866"/>
              <a:ext cx="2914186" cy="245761"/>
            </a:xfrm>
            <a:custGeom>
              <a:avLst/>
              <a:gdLst/>
              <a:ahLst/>
              <a:cxnLst/>
              <a:rect l="l" t="t" r="r" b="b"/>
              <a:pathLst>
                <a:path w="33953" h="6201" extrusionOk="0">
                  <a:moveTo>
                    <a:pt x="33952" y="4711"/>
                  </a:moveTo>
                  <a:cubicBezTo>
                    <a:pt x="33517" y="4860"/>
                    <a:pt x="33064" y="5002"/>
                    <a:pt x="32593" y="5137"/>
                  </a:cubicBezTo>
                  <a:lnTo>
                    <a:pt x="32593" y="5137"/>
                  </a:lnTo>
                  <a:cubicBezTo>
                    <a:pt x="33064" y="5008"/>
                    <a:pt x="33517" y="4867"/>
                    <a:pt x="33952" y="4711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945" y="790"/>
                    <a:pt x="4012" y="1520"/>
                    <a:pt x="6201" y="2249"/>
                  </a:cubicBezTo>
                  <a:cubicBezTo>
                    <a:pt x="11702" y="4104"/>
                    <a:pt x="17934" y="6201"/>
                    <a:pt x="24681" y="6201"/>
                  </a:cubicBezTo>
                  <a:cubicBezTo>
                    <a:pt x="26171" y="6201"/>
                    <a:pt x="27660" y="6079"/>
                    <a:pt x="29058" y="5897"/>
                  </a:cubicBezTo>
                  <a:cubicBezTo>
                    <a:pt x="30347" y="5707"/>
                    <a:pt x="31519" y="5443"/>
                    <a:pt x="32593" y="5137"/>
                  </a:cubicBezTo>
                  <a:lnTo>
                    <a:pt x="32593" y="5137"/>
                  </a:lnTo>
                  <a:cubicBezTo>
                    <a:pt x="31684" y="5385"/>
                    <a:pt x="30708" y="5585"/>
                    <a:pt x="29666" y="5745"/>
                  </a:cubicBezTo>
                  <a:cubicBezTo>
                    <a:pt x="28177" y="5958"/>
                    <a:pt x="26657" y="6049"/>
                    <a:pt x="25107" y="6049"/>
                  </a:cubicBezTo>
                  <a:cubicBezTo>
                    <a:pt x="18207" y="6049"/>
                    <a:pt x="11824" y="3891"/>
                    <a:pt x="6231" y="1976"/>
                  </a:cubicBezTo>
                  <a:cubicBezTo>
                    <a:pt x="4043" y="1246"/>
                    <a:pt x="1976" y="547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8"/>
            <p:cNvSpPr/>
            <p:nvPr/>
          </p:nvSpPr>
          <p:spPr>
            <a:xfrm>
              <a:off x="2989660" y="4083818"/>
              <a:ext cx="3480321" cy="340958"/>
            </a:xfrm>
            <a:custGeom>
              <a:avLst/>
              <a:gdLst/>
              <a:ahLst/>
              <a:cxnLst/>
              <a:rect l="l" t="t" r="r" b="b"/>
              <a:pathLst>
                <a:path w="40549" h="8603" extrusionOk="0">
                  <a:moveTo>
                    <a:pt x="10122" y="0"/>
                  </a:moveTo>
                  <a:cubicBezTo>
                    <a:pt x="5715" y="0"/>
                    <a:pt x="2888" y="1003"/>
                    <a:pt x="1" y="2098"/>
                  </a:cubicBezTo>
                  <a:cubicBezTo>
                    <a:pt x="1186" y="1672"/>
                    <a:pt x="2432" y="1277"/>
                    <a:pt x="3800" y="973"/>
                  </a:cubicBezTo>
                  <a:cubicBezTo>
                    <a:pt x="5502" y="578"/>
                    <a:pt x="7235" y="396"/>
                    <a:pt x="9119" y="396"/>
                  </a:cubicBezTo>
                  <a:cubicBezTo>
                    <a:pt x="9697" y="396"/>
                    <a:pt x="10274" y="396"/>
                    <a:pt x="10821" y="426"/>
                  </a:cubicBezTo>
                  <a:cubicBezTo>
                    <a:pt x="18876" y="882"/>
                    <a:pt x="23223" y="2766"/>
                    <a:pt x="28269" y="4955"/>
                  </a:cubicBezTo>
                  <a:cubicBezTo>
                    <a:pt x="31004" y="6140"/>
                    <a:pt x="33861" y="7386"/>
                    <a:pt x="37570" y="8481"/>
                  </a:cubicBezTo>
                  <a:lnTo>
                    <a:pt x="37904" y="8602"/>
                  </a:lnTo>
                  <a:lnTo>
                    <a:pt x="40548" y="8602"/>
                  </a:lnTo>
                  <a:cubicBezTo>
                    <a:pt x="39849" y="8329"/>
                    <a:pt x="39150" y="8116"/>
                    <a:pt x="38421" y="7934"/>
                  </a:cubicBezTo>
                  <a:cubicBezTo>
                    <a:pt x="34804" y="6870"/>
                    <a:pt x="32038" y="5654"/>
                    <a:pt x="29302" y="4499"/>
                  </a:cubicBezTo>
                  <a:cubicBezTo>
                    <a:pt x="24226" y="2341"/>
                    <a:pt x="19879" y="456"/>
                    <a:pt x="11794" y="61"/>
                  </a:cubicBezTo>
                  <a:cubicBezTo>
                    <a:pt x="11217" y="0"/>
                    <a:pt x="10639" y="0"/>
                    <a:pt x="1012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8"/>
            <p:cNvSpPr/>
            <p:nvPr/>
          </p:nvSpPr>
          <p:spPr>
            <a:xfrm>
              <a:off x="0" y="4311500"/>
              <a:ext cx="928766" cy="110852"/>
            </a:xfrm>
            <a:custGeom>
              <a:avLst/>
              <a:gdLst/>
              <a:ahLst/>
              <a:cxnLst/>
              <a:rect l="l" t="t" r="r" b="b"/>
              <a:pathLst>
                <a:path w="10821" h="2797" extrusionOk="0">
                  <a:moveTo>
                    <a:pt x="0" y="0"/>
                  </a:moveTo>
                  <a:lnTo>
                    <a:pt x="0" y="304"/>
                  </a:lnTo>
                  <a:cubicBezTo>
                    <a:pt x="1246" y="608"/>
                    <a:pt x="2584" y="973"/>
                    <a:pt x="3952" y="1338"/>
                  </a:cubicBezTo>
                  <a:cubicBezTo>
                    <a:pt x="5775" y="1824"/>
                    <a:pt x="7629" y="2371"/>
                    <a:pt x="9575" y="2797"/>
                  </a:cubicBezTo>
                  <a:lnTo>
                    <a:pt x="10821" y="2797"/>
                  </a:lnTo>
                  <a:cubicBezTo>
                    <a:pt x="8389" y="2341"/>
                    <a:pt x="6110" y="1672"/>
                    <a:pt x="3982" y="1064"/>
                  </a:cubicBezTo>
                  <a:cubicBezTo>
                    <a:pt x="2614" y="699"/>
                    <a:pt x="1277" y="304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8"/>
            <p:cNvSpPr/>
            <p:nvPr/>
          </p:nvSpPr>
          <p:spPr>
            <a:xfrm>
              <a:off x="5150" y="4135616"/>
              <a:ext cx="5650876" cy="284324"/>
            </a:xfrm>
            <a:custGeom>
              <a:avLst/>
              <a:gdLst/>
              <a:ahLst/>
              <a:cxnLst/>
              <a:rect l="l" t="t" r="r" b="b"/>
              <a:pathLst>
                <a:path w="65838" h="7174" extrusionOk="0">
                  <a:moveTo>
                    <a:pt x="32000" y="2578"/>
                  </a:moveTo>
                  <a:cubicBezTo>
                    <a:pt x="31770" y="2660"/>
                    <a:pt x="31540" y="2743"/>
                    <a:pt x="31308" y="2827"/>
                  </a:cubicBezTo>
                  <a:cubicBezTo>
                    <a:pt x="30507" y="3109"/>
                    <a:pt x="29702" y="3391"/>
                    <a:pt x="28858" y="3652"/>
                  </a:cubicBezTo>
                  <a:lnTo>
                    <a:pt x="28858" y="3652"/>
                  </a:lnTo>
                  <a:cubicBezTo>
                    <a:pt x="29966" y="3320"/>
                    <a:pt x="30990" y="2943"/>
                    <a:pt x="32000" y="2578"/>
                  </a:cubicBezTo>
                  <a:close/>
                  <a:moveTo>
                    <a:pt x="1" y="0"/>
                  </a:moveTo>
                  <a:lnTo>
                    <a:pt x="1" y="304"/>
                  </a:lnTo>
                  <a:cubicBezTo>
                    <a:pt x="1612" y="730"/>
                    <a:pt x="3253" y="1216"/>
                    <a:pt x="4986" y="1763"/>
                  </a:cubicBezTo>
                  <a:cubicBezTo>
                    <a:pt x="9697" y="3192"/>
                    <a:pt x="15016" y="4864"/>
                    <a:pt x="20792" y="4864"/>
                  </a:cubicBezTo>
                  <a:cubicBezTo>
                    <a:pt x="21886" y="4864"/>
                    <a:pt x="23010" y="4803"/>
                    <a:pt x="24074" y="4681"/>
                  </a:cubicBezTo>
                  <a:cubicBezTo>
                    <a:pt x="25890" y="4471"/>
                    <a:pt x="27429" y="4093"/>
                    <a:pt x="28858" y="3652"/>
                  </a:cubicBezTo>
                  <a:lnTo>
                    <a:pt x="28858" y="3652"/>
                  </a:lnTo>
                  <a:cubicBezTo>
                    <a:pt x="27590" y="4032"/>
                    <a:pt x="26212" y="4353"/>
                    <a:pt x="24621" y="4529"/>
                  </a:cubicBezTo>
                  <a:cubicBezTo>
                    <a:pt x="23527" y="4651"/>
                    <a:pt x="22342" y="4712"/>
                    <a:pt x="21217" y="4712"/>
                  </a:cubicBezTo>
                  <a:cubicBezTo>
                    <a:pt x="15290" y="4712"/>
                    <a:pt x="9849" y="3010"/>
                    <a:pt x="5016" y="1490"/>
                  </a:cubicBezTo>
                  <a:cubicBezTo>
                    <a:pt x="3284" y="943"/>
                    <a:pt x="1612" y="426"/>
                    <a:pt x="1" y="0"/>
                  </a:cubicBezTo>
                  <a:close/>
                  <a:moveTo>
                    <a:pt x="41917" y="487"/>
                  </a:moveTo>
                  <a:cubicBezTo>
                    <a:pt x="37661" y="487"/>
                    <a:pt x="34956" y="1490"/>
                    <a:pt x="32068" y="2554"/>
                  </a:cubicBezTo>
                  <a:cubicBezTo>
                    <a:pt x="32046" y="2562"/>
                    <a:pt x="32023" y="2570"/>
                    <a:pt x="32000" y="2578"/>
                  </a:cubicBezTo>
                  <a:lnTo>
                    <a:pt x="32000" y="2578"/>
                  </a:lnTo>
                  <a:cubicBezTo>
                    <a:pt x="34609" y="1647"/>
                    <a:pt x="37175" y="851"/>
                    <a:pt x="40974" y="851"/>
                  </a:cubicBezTo>
                  <a:cubicBezTo>
                    <a:pt x="41613" y="851"/>
                    <a:pt x="42251" y="882"/>
                    <a:pt x="42950" y="912"/>
                  </a:cubicBezTo>
                  <a:cubicBezTo>
                    <a:pt x="50853" y="1459"/>
                    <a:pt x="55017" y="3344"/>
                    <a:pt x="59880" y="5502"/>
                  </a:cubicBezTo>
                  <a:cubicBezTo>
                    <a:pt x="61096" y="6079"/>
                    <a:pt x="62403" y="6627"/>
                    <a:pt x="63741" y="7174"/>
                  </a:cubicBezTo>
                  <a:lnTo>
                    <a:pt x="65838" y="7174"/>
                  </a:lnTo>
                  <a:cubicBezTo>
                    <a:pt x="63984" y="6535"/>
                    <a:pt x="62373" y="5806"/>
                    <a:pt x="60792" y="5137"/>
                  </a:cubicBezTo>
                  <a:cubicBezTo>
                    <a:pt x="55899" y="2979"/>
                    <a:pt x="51674" y="1064"/>
                    <a:pt x="43771" y="578"/>
                  </a:cubicBezTo>
                  <a:cubicBezTo>
                    <a:pt x="43132" y="547"/>
                    <a:pt x="42524" y="487"/>
                    <a:pt x="41917" y="487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8"/>
            <p:cNvSpPr/>
            <p:nvPr/>
          </p:nvSpPr>
          <p:spPr>
            <a:xfrm>
              <a:off x="2791396" y="4133199"/>
              <a:ext cx="3109878" cy="290348"/>
            </a:xfrm>
            <a:custGeom>
              <a:avLst/>
              <a:gdLst/>
              <a:ahLst/>
              <a:cxnLst/>
              <a:rect l="l" t="t" r="r" b="b"/>
              <a:pathLst>
                <a:path w="36233" h="7326" extrusionOk="0">
                  <a:moveTo>
                    <a:pt x="10396" y="1"/>
                  </a:moveTo>
                  <a:cubicBezTo>
                    <a:pt x="5988" y="1"/>
                    <a:pt x="3222" y="1004"/>
                    <a:pt x="244" y="2128"/>
                  </a:cubicBezTo>
                  <a:cubicBezTo>
                    <a:pt x="183" y="2159"/>
                    <a:pt x="61" y="2189"/>
                    <a:pt x="0" y="2219"/>
                  </a:cubicBezTo>
                  <a:cubicBezTo>
                    <a:pt x="2614" y="1277"/>
                    <a:pt x="5381" y="365"/>
                    <a:pt x="9454" y="365"/>
                  </a:cubicBezTo>
                  <a:cubicBezTo>
                    <a:pt x="10061" y="365"/>
                    <a:pt x="10669" y="396"/>
                    <a:pt x="11308" y="457"/>
                  </a:cubicBezTo>
                  <a:cubicBezTo>
                    <a:pt x="19271" y="943"/>
                    <a:pt x="23527" y="2827"/>
                    <a:pt x="28420" y="5016"/>
                  </a:cubicBezTo>
                  <a:cubicBezTo>
                    <a:pt x="30153" y="5776"/>
                    <a:pt x="31946" y="6566"/>
                    <a:pt x="33952" y="7326"/>
                  </a:cubicBezTo>
                  <a:lnTo>
                    <a:pt x="36232" y="7326"/>
                  </a:lnTo>
                  <a:cubicBezTo>
                    <a:pt x="33709" y="6414"/>
                    <a:pt x="31521" y="5472"/>
                    <a:pt x="29393" y="4560"/>
                  </a:cubicBezTo>
                  <a:cubicBezTo>
                    <a:pt x="24469" y="2371"/>
                    <a:pt x="20183" y="517"/>
                    <a:pt x="12220" y="31"/>
                  </a:cubicBezTo>
                  <a:cubicBezTo>
                    <a:pt x="11612" y="1"/>
                    <a:pt x="11004" y="1"/>
                    <a:pt x="10396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8"/>
            <p:cNvSpPr/>
            <p:nvPr/>
          </p:nvSpPr>
          <p:spPr>
            <a:xfrm>
              <a:off x="2898338" y="4107914"/>
              <a:ext cx="3282053" cy="315633"/>
            </a:xfrm>
            <a:custGeom>
              <a:avLst/>
              <a:gdLst/>
              <a:ahLst/>
              <a:cxnLst/>
              <a:rect l="l" t="t" r="r" b="b"/>
              <a:pathLst>
                <a:path w="38239" h="7964" extrusionOk="0">
                  <a:moveTo>
                    <a:pt x="10183" y="0"/>
                  </a:moveTo>
                  <a:cubicBezTo>
                    <a:pt x="5745" y="0"/>
                    <a:pt x="2919" y="1034"/>
                    <a:pt x="1" y="2189"/>
                  </a:cubicBezTo>
                  <a:cubicBezTo>
                    <a:pt x="2554" y="1277"/>
                    <a:pt x="5290" y="395"/>
                    <a:pt x="9241" y="395"/>
                  </a:cubicBezTo>
                  <a:cubicBezTo>
                    <a:pt x="9819" y="395"/>
                    <a:pt x="10426" y="395"/>
                    <a:pt x="11034" y="426"/>
                  </a:cubicBezTo>
                  <a:cubicBezTo>
                    <a:pt x="19028" y="912"/>
                    <a:pt x="23345" y="2797"/>
                    <a:pt x="28299" y="4985"/>
                  </a:cubicBezTo>
                  <a:cubicBezTo>
                    <a:pt x="30579" y="5988"/>
                    <a:pt x="32919" y="7022"/>
                    <a:pt x="35746" y="7964"/>
                  </a:cubicBezTo>
                  <a:lnTo>
                    <a:pt x="38238" y="7964"/>
                  </a:lnTo>
                  <a:cubicBezTo>
                    <a:pt x="34652" y="6870"/>
                    <a:pt x="31916" y="5684"/>
                    <a:pt x="29272" y="4529"/>
                  </a:cubicBezTo>
                  <a:cubicBezTo>
                    <a:pt x="24256" y="2371"/>
                    <a:pt x="19940" y="517"/>
                    <a:pt x="11946" y="61"/>
                  </a:cubicBezTo>
                  <a:cubicBezTo>
                    <a:pt x="11338" y="0"/>
                    <a:pt x="10761" y="0"/>
                    <a:pt x="1018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8"/>
            <p:cNvSpPr/>
            <p:nvPr/>
          </p:nvSpPr>
          <p:spPr>
            <a:xfrm>
              <a:off x="0" y="4158484"/>
              <a:ext cx="5418620" cy="265062"/>
            </a:xfrm>
            <a:custGeom>
              <a:avLst/>
              <a:gdLst/>
              <a:ahLst/>
              <a:cxnLst/>
              <a:rect l="l" t="t" r="r" b="b"/>
              <a:pathLst>
                <a:path w="63132" h="6688" extrusionOk="0">
                  <a:moveTo>
                    <a:pt x="0" y="1"/>
                  </a:moveTo>
                  <a:lnTo>
                    <a:pt x="0" y="305"/>
                  </a:lnTo>
                  <a:cubicBezTo>
                    <a:pt x="1520" y="670"/>
                    <a:pt x="3161" y="1186"/>
                    <a:pt x="4833" y="1703"/>
                  </a:cubicBezTo>
                  <a:cubicBezTo>
                    <a:pt x="9453" y="3101"/>
                    <a:pt x="14651" y="4743"/>
                    <a:pt x="20335" y="4743"/>
                  </a:cubicBezTo>
                  <a:cubicBezTo>
                    <a:pt x="21399" y="4743"/>
                    <a:pt x="22462" y="4682"/>
                    <a:pt x="23466" y="4591"/>
                  </a:cubicBezTo>
                  <a:cubicBezTo>
                    <a:pt x="26292" y="4287"/>
                    <a:pt x="28450" y="3527"/>
                    <a:pt x="30578" y="2797"/>
                  </a:cubicBezTo>
                  <a:cubicBezTo>
                    <a:pt x="33344" y="1855"/>
                    <a:pt x="35989" y="943"/>
                    <a:pt x="39970" y="943"/>
                  </a:cubicBezTo>
                  <a:cubicBezTo>
                    <a:pt x="40609" y="943"/>
                    <a:pt x="41308" y="974"/>
                    <a:pt x="42007" y="1034"/>
                  </a:cubicBezTo>
                  <a:cubicBezTo>
                    <a:pt x="49849" y="1581"/>
                    <a:pt x="54013" y="3466"/>
                    <a:pt x="58816" y="5654"/>
                  </a:cubicBezTo>
                  <a:cubicBezTo>
                    <a:pt x="59576" y="5989"/>
                    <a:pt x="60336" y="6354"/>
                    <a:pt x="61126" y="6688"/>
                  </a:cubicBezTo>
                  <a:lnTo>
                    <a:pt x="63132" y="6688"/>
                  </a:lnTo>
                  <a:cubicBezTo>
                    <a:pt x="61977" y="6141"/>
                    <a:pt x="60852" y="5654"/>
                    <a:pt x="59758" y="5199"/>
                  </a:cubicBezTo>
                  <a:cubicBezTo>
                    <a:pt x="54925" y="3040"/>
                    <a:pt x="50761" y="1126"/>
                    <a:pt x="42888" y="609"/>
                  </a:cubicBezTo>
                  <a:cubicBezTo>
                    <a:pt x="42189" y="548"/>
                    <a:pt x="41551" y="518"/>
                    <a:pt x="40943" y="518"/>
                  </a:cubicBezTo>
                  <a:cubicBezTo>
                    <a:pt x="36840" y="518"/>
                    <a:pt x="34195" y="1490"/>
                    <a:pt x="31368" y="2463"/>
                  </a:cubicBezTo>
                  <a:cubicBezTo>
                    <a:pt x="29210" y="3223"/>
                    <a:pt x="27022" y="4013"/>
                    <a:pt x="24073" y="4378"/>
                  </a:cubicBezTo>
                  <a:cubicBezTo>
                    <a:pt x="23010" y="4469"/>
                    <a:pt x="21885" y="4560"/>
                    <a:pt x="20791" y="4560"/>
                  </a:cubicBezTo>
                  <a:cubicBezTo>
                    <a:pt x="14955" y="4560"/>
                    <a:pt x="9605" y="2888"/>
                    <a:pt x="4894" y="1429"/>
                  </a:cubicBezTo>
                  <a:cubicBezTo>
                    <a:pt x="3192" y="913"/>
                    <a:pt x="1550" y="426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8"/>
            <p:cNvSpPr/>
            <p:nvPr/>
          </p:nvSpPr>
          <p:spPr>
            <a:xfrm>
              <a:off x="2575" y="4291010"/>
              <a:ext cx="1163597" cy="132531"/>
            </a:xfrm>
            <a:custGeom>
              <a:avLst/>
              <a:gdLst/>
              <a:ahLst/>
              <a:cxnLst/>
              <a:rect l="l" t="t" r="r" b="b"/>
              <a:pathLst>
                <a:path w="13557" h="3344" extrusionOk="0">
                  <a:moveTo>
                    <a:pt x="0" y="0"/>
                  </a:moveTo>
                  <a:lnTo>
                    <a:pt x="0" y="304"/>
                  </a:lnTo>
                  <a:cubicBezTo>
                    <a:pt x="1307" y="608"/>
                    <a:pt x="2675" y="973"/>
                    <a:pt x="4073" y="1399"/>
                  </a:cubicBezTo>
                  <a:cubicBezTo>
                    <a:pt x="6536" y="2098"/>
                    <a:pt x="9241" y="2858"/>
                    <a:pt x="12098" y="3344"/>
                  </a:cubicBezTo>
                  <a:lnTo>
                    <a:pt x="13557" y="3344"/>
                  </a:lnTo>
                  <a:cubicBezTo>
                    <a:pt x="10153" y="2858"/>
                    <a:pt x="6991" y="1946"/>
                    <a:pt x="4104" y="1095"/>
                  </a:cubicBezTo>
                  <a:cubicBezTo>
                    <a:pt x="2706" y="669"/>
                    <a:pt x="1277" y="304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8"/>
            <p:cNvSpPr/>
            <p:nvPr/>
          </p:nvSpPr>
          <p:spPr>
            <a:xfrm>
              <a:off x="5150" y="4224747"/>
              <a:ext cx="4769144" cy="200025"/>
            </a:xfrm>
            <a:custGeom>
              <a:avLst/>
              <a:gdLst/>
              <a:ahLst/>
              <a:cxnLst/>
              <a:rect l="l" t="t" r="r" b="b"/>
              <a:pathLst>
                <a:path w="55565" h="5047" extrusionOk="0">
                  <a:moveTo>
                    <a:pt x="1" y="1"/>
                  </a:moveTo>
                  <a:lnTo>
                    <a:pt x="1" y="305"/>
                  </a:lnTo>
                  <a:cubicBezTo>
                    <a:pt x="1429" y="639"/>
                    <a:pt x="2888" y="1095"/>
                    <a:pt x="4469" y="1551"/>
                  </a:cubicBezTo>
                  <a:cubicBezTo>
                    <a:pt x="8816" y="2858"/>
                    <a:pt x="13770" y="4286"/>
                    <a:pt x="19089" y="4286"/>
                  </a:cubicBezTo>
                  <a:cubicBezTo>
                    <a:pt x="20001" y="4286"/>
                    <a:pt x="20913" y="4256"/>
                    <a:pt x="21825" y="4165"/>
                  </a:cubicBezTo>
                  <a:cubicBezTo>
                    <a:pt x="24439" y="3922"/>
                    <a:pt x="26506" y="3253"/>
                    <a:pt x="28482" y="2645"/>
                  </a:cubicBezTo>
                  <a:cubicBezTo>
                    <a:pt x="31004" y="1855"/>
                    <a:pt x="33436" y="1095"/>
                    <a:pt x="36992" y="1095"/>
                  </a:cubicBezTo>
                  <a:cubicBezTo>
                    <a:pt x="37692" y="1095"/>
                    <a:pt x="38451" y="1125"/>
                    <a:pt x="39211" y="1216"/>
                  </a:cubicBezTo>
                  <a:cubicBezTo>
                    <a:pt x="45716" y="1733"/>
                    <a:pt x="49607" y="3192"/>
                    <a:pt x="53649" y="5046"/>
                  </a:cubicBezTo>
                  <a:lnTo>
                    <a:pt x="55564" y="5046"/>
                  </a:lnTo>
                  <a:cubicBezTo>
                    <a:pt x="51187" y="3010"/>
                    <a:pt x="47205" y="1338"/>
                    <a:pt x="40062" y="761"/>
                  </a:cubicBezTo>
                  <a:cubicBezTo>
                    <a:pt x="39333" y="669"/>
                    <a:pt x="38603" y="669"/>
                    <a:pt x="37935" y="669"/>
                  </a:cubicBezTo>
                  <a:cubicBezTo>
                    <a:pt x="34287" y="669"/>
                    <a:pt x="31825" y="1490"/>
                    <a:pt x="29242" y="2341"/>
                  </a:cubicBezTo>
                  <a:cubicBezTo>
                    <a:pt x="27205" y="3010"/>
                    <a:pt x="25077" y="3679"/>
                    <a:pt x="22402" y="3982"/>
                  </a:cubicBezTo>
                  <a:cubicBezTo>
                    <a:pt x="21430" y="4104"/>
                    <a:pt x="20457" y="4134"/>
                    <a:pt x="19515" y="4134"/>
                  </a:cubicBezTo>
                  <a:cubicBezTo>
                    <a:pt x="14044" y="4134"/>
                    <a:pt x="8968" y="2615"/>
                    <a:pt x="4499" y="1277"/>
                  </a:cubicBezTo>
                  <a:cubicBezTo>
                    <a:pt x="2949" y="821"/>
                    <a:pt x="1429" y="365"/>
                    <a:pt x="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8"/>
            <p:cNvSpPr/>
            <p:nvPr/>
          </p:nvSpPr>
          <p:spPr>
            <a:xfrm>
              <a:off x="0" y="4268103"/>
              <a:ext cx="4338621" cy="153061"/>
            </a:xfrm>
            <a:custGeom>
              <a:avLst/>
              <a:gdLst/>
              <a:ahLst/>
              <a:cxnLst/>
              <a:rect l="l" t="t" r="r" b="b"/>
              <a:pathLst>
                <a:path w="50549" h="3862" extrusionOk="0">
                  <a:moveTo>
                    <a:pt x="0" y="1"/>
                  </a:moveTo>
                  <a:lnTo>
                    <a:pt x="0" y="305"/>
                  </a:lnTo>
                  <a:cubicBezTo>
                    <a:pt x="1307" y="639"/>
                    <a:pt x="2736" y="1034"/>
                    <a:pt x="4164" y="1460"/>
                  </a:cubicBezTo>
                  <a:cubicBezTo>
                    <a:pt x="7629" y="2433"/>
                    <a:pt x="11429" y="3527"/>
                    <a:pt x="15532" y="3861"/>
                  </a:cubicBezTo>
                  <a:lnTo>
                    <a:pt x="20821" y="3861"/>
                  </a:lnTo>
                  <a:cubicBezTo>
                    <a:pt x="23192" y="3648"/>
                    <a:pt x="25137" y="3071"/>
                    <a:pt x="27022" y="2554"/>
                  </a:cubicBezTo>
                  <a:cubicBezTo>
                    <a:pt x="29453" y="1825"/>
                    <a:pt x="31733" y="1186"/>
                    <a:pt x="34955" y="1186"/>
                  </a:cubicBezTo>
                  <a:cubicBezTo>
                    <a:pt x="35715" y="1186"/>
                    <a:pt x="36505" y="1217"/>
                    <a:pt x="37296" y="1278"/>
                  </a:cubicBezTo>
                  <a:cubicBezTo>
                    <a:pt x="42463" y="1733"/>
                    <a:pt x="45806" y="2767"/>
                    <a:pt x="48603" y="3861"/>
                  </a:cubicBezTo>
                  <a:lnTo>
                    <a:pt x="50548" y="3861"/>
                  </a:lnTo>
                  <a:cubicBezTo>
                    <a:pt x="47022" y="2402"/>
                    <a:pt x="43527" y="1369"/>
                    <a:pt x="38268" y="913"/>
                  </a:cubicBezTo>
                  <a:cubicBezTo>
                    <a:pt x="37448" y="852"/>
                    <a:pt x="36688" y="791"/>
                    <a:pt x="35989" y="791"/>
                  </a:cubicBezTo>
                  <a:cubicBezTo>
                    <a:pt x="32615" y="791"/>
                    <a:pt x="30274" y="1521"/>
                    <a:pt x="27812" y="2281"/>
                  </a:cubicBezTo>
                  <a:cubicBezTo>
                    <a:pt x="25867" y="2888"/>
                    <a:pt x="23861" y="3496"/>
                    <a:pt x="21277" y="3740"/>
                  </a:cubicBezTo>
                  <a:cubicBezTo>
                    <a:pt x="20396" y="3800"/>
                    <a:pt x="19514" y="3831"/>
                    <a:pt x="18633" y="3831"/>
                  </a:cubicBezTo>
                  <a:cubicBezTo>
                    <a:pt x="13405" y="3831"/>
                    <a:pt x="8511" y="2433"/>
                    <a:pt x="4195" y="1186"/>
                  </a:cubicBezTo>
                  <a:cubicBezTo>
                    <a:pt x="2736" y="761"/>
                    <a:pt x="1307" y="335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8"/>
            <p:cNvSpPr/>
            <p:nvPr/>
          </p:nvSpPr>
          <p:spPr>
            <a:xfrm>
              <a:off x="2575" y="4247654"/>
              <a:ext cx="4555170" cy="175889"/>
            </a:xfrm>
            <a:custGeom>
              <a:avLst/>
              <a:gdLst/>
              <a:ahLst/>
              <a:cxnLst/>
              <a:rect l="l" t="t" r="r" b="b"/>
              <a:pathLst>
                <a:path w="53072" h="4438" extrusionOk="0">
                  <a:moveTo>
                    <a:pt x="0" y="0"/>
                  </a:moveTo>
                  <a:lnTo>
                    <a:pt x="0" y="304"/>
                  </a:lnTo>
                  <a:cubicBezTo>
                    <a:pt x="1368" y="638"/>
                    <a:pt x="2827" y="1064"/>
                    <a:pt x="4347" y="1459"/>
                  </a:cubicBezTo>
                  <a:cubicBezTo>
                    <a:pt x="8633" y="2736"/>
                    <a:pt x="13466" y="4134"/>
                    <a:pt x="18663" y="4134"/>
                  </a:cubicBezTo>
                  <a:cubicBezTo>
                    <a:pt x="19545" y="4134"/>
                    <a:pt x="20396" y="4104"/>
                    <a:pt x="21247" y="4012"/>
                  </a:cubicBezTo>
                  <a:cubicBezTo>
                    <a:pt x="23800" y="3800"/>
                    <a:pt x="25806" y="3192"/>
                    <a:pt x="27752" y="2584"/>
                  </a:cubicBezTo>
                  <a:cubicBezTo>
                    <a:pt x="30244" y="1824"/>
                    <a:pt x="32615" y="1094"/>
                    <a:pt x="35989" y="1094"/>
                  </a:cubicBezTo>
                  <a:cubicBezTo>
                    <a:pt x="36718" y="1094"/>
                    <a:pt x="37509" y="1125"/>
                    <a:pt x="38269" y="1216"/>
                  </a:cubicBezTo>
                  <a:cubicBezTo>
                    <a:pt x="43801" y="1702"/>
                    <a:pt x="47418" y="2797"/>
                    <a:pt x="51156" y="4438"/>
                  </a:cubicBezTo>
                  <a:lnTo>
                    <a:pt x="53071" y="4438"/>
                  </a:lnTo>
                  <a:cubicBezTo>
                    <a:pt x="49211" y="2675"/>
                    <a:pt x="45412" y="1307"/>
                    <a:pt x="39181" y="821"/>
                  </a:cubicBezTo>
                  <a:cubicBezTo>
                    <a:pt x="38421" y="760"/>
                    <a:pt x="37691" y="760"/>
                    <a:pt x="36962" y="760"/>
                  </a:cubicBezTo>
                  <a:cubicBezTo>
                    <a:pt x="33466" y="760"/>
                    <a:pt x="31065" y="1520"/>
                    <a:pt x="28542" y="2310"/>
                  </a:cubicBezTo>
                  <a:cubicBezTo>
                    <a:pt x="26566" y="2949"/>
                    <a:pt x="24499" y="3587"/>
                    <a:pt x="21855" y="3830"/>
                  </a:cubicBezTo>
                  <a:cubicBezTo>
                    <a:pt x="20943" y="3891"/>
                    <a:pt x="20031" y="3982"/>
                    <a:pt x="19089" y="3982"/>
                  </a:cubicBezTo>
                  <a:cubicBezTo>
                    <a:pt x="13709" y="3982"/>
                    <a:pt x="8754" y="2493"/>
                    <a:pt x="4377" y="1216"/>
                  </a:cubicBezTo>
                  <a:cubicBezTo>
                    <a:pt x="2858" y="760"/>
                    <a:pt x="1399" y="335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8"/>
            <p:cNvSpPr/>
            <p:nvPr/>
          </p:nvSpPr>
          <p:spPr>
            <a:xfrm>
              <a:off x="5150" y="4182579"/>
              <a:ext cx="5191771" cy="238588"/>
            </a:xfrm>
            <a:custGeom>
              <a:avLst/>
              <a:gdLst/>
              <a:ahLst/>
              <a:cxnLst/>
              <a:rect l="l" t="t" r="r" b="b"/>
              <a:pathLst>
                <a:path w="60489" h="6020" extrusionOk="0">
                  <a:moveTo>
                    <a:pt x="30707" y="2409"/>
                  </a:moveTo>
                  <a:lnTo>
                    <a:pt x="30707" y="2409"/>
                  </a:lnTo>
                  <a:cubicBezTo>
                    <a:pt x="30578" y="2451"/>
                    <a:pt x="30450" y="2494"/>
                    <a:pt x="30321" y="2537"/>
                  </a:cubicBezTo>
                  <a:lnTo>
                    <a:pt x="30321" y="2537"/>
                  </a:lnTo>
                  <a:cubicBezTo>
                    <a:pt x="30428" y="2502"/>
                    <a:pt x="30534" y="2467"/>
                    <a:pt x="30640" y="2432"/>
                  </a:cubicBezTo>
                  <a:cubicBezTo>
                    <a:pt x="30662" y="2424"/>
                    <a:pt x="30684" y="2417"/>
                    <a:pt x="30707" y="2409"/>
                  </a:cubicBezTo>
                  <a:close/>
                  <a:moveTo>
                    <a:pt x="1" y="1"/>
                  </a:moveTo>
                  <a:lnTo>
                    <a:pt x="1" y="305"/>
                  </a:lnTo>
                  <a:cubicBezTo>
                    <a:pt x="1490" y="670"/>
                    <a:pt x="3071" y="1125"/>
                    <a:pt x="4712" y="1612"/>
                  </a:cubicBezTo>
                  <a:cubicBezTo>
                    <a:pt x="9272" y="2980"/>
                    <a:pt x="14408" y="4560"/>
                    <a:pt x="19971" y="4560"/>
                  </a:cubicBezTo>
                  <a:cubicBezTo>
                    <a:pt x="20974" y="4560"/>
                    <a:pt x="21977" y="4499"/>
                    <a:pt x="22950" y="4408"/>
                  </a:cubicBezTo>
                  <a:cubicBezTo>
                    <a:pt x="25746" y="4104"/>
                    <a:pt x="27813" y="3405"/>
                    <a:pt x="29910" y="2676"/>
                  </a:cubicBezTo>
                  <a:cubicBezTo>
                    <a:pt x="30048" y="2629"/>
                    <a:pt x="30185" y="2583"/>
                    <a:pt x="30321" y="2537"/>
                  </a:cubicBezTo>
                  <a:lnTo>
                    <a:pt x="30321" y="2537"/>
                  </a:lnTo>
                  <a:cubicBezTo>
                    <a:pt x="28293" y="3206"/>
                    <a:pt x="26183" y="3907"/>
                    <a:pt x="23497" y="4195"/>
                  </a:cubicBezTo>
                  <a:cubicBezTo>
                    <a:pt x="22463" y="4317"/>
                    <a:pt x="21399" y="4408"/>
                    <a:pt x="20336" y="4408"/>
                  </a:cubicBezTo>
                  <a:cubicBezTo>
                    <a:pt x="14652" y="4408"/>
                    <a:pt x="9393" y="2797"/>
                    <a:pt x="4743" y="1369"/>
                  </a:cubicBezTo>
                  <a:cubicBezTo>
                    <a:pt x="3132" y="852"/>
                    <a:pt x="1521" y="366"/>
                    <a:pt x="1" y="1"/>
                  </a:cubicBezTo>
                  <a:close/>
                  <a:moveTo>
                    <a:pt x="39910" y="548"/>
                  </a:moveTo>
                  <a:cubicBezTo>
                    <a:pt x="35991" y="548"/>
                    <a:pt x="33418" y="1445"/>
                    <a:pt x="30707" y="2409"/>
                  </a:cubicBezTo>
                  <a:lnTo>
                    <a:pt x="30707" y="2409"/>
                  </a:lnTo>
                  <a:cubicBezTo>
                    <a:pt x="33131" y="1604"/>
                    <a:pt x="35546" y="913"/>
                    <a:pt x="38999" y="913"/>
                  </a:cubicBezTo>
                  <a:cubicBezTo>
                    <a:pt x="39667" y="913"/>
                    <a:pt x="40366" y="943"/>
                    <a:pt x="41096" y="973"/>
                  </a:cubicBezTo>
                  <a:cubicBezTo>
                    <a:pt x="48877" y="1551"/>
                    <a:pt x="52981" y="3436"/>
                    <a:pt x="57722" y="5654"/>
                  </a:cubicBezTo>
                  <a:cubicBezTo>
                    <a:pt x="57996" y="5776"/>
                    <a:pt x="58300" y="5928"/>
                    <a:pt x="58573" y="6019"/>
                  </a:cubicBezTo>
                  <a:lnTo>
                    <a:pt x="60488" y="6019"/>
                  </a:lnTo>
                  <a:cubicBezTo>
                    <a:pt x="59820" y="5776"/>
                    <a:pt x="59212" y="5472"/>
                    <a:pt x="58634" y="5229"/>
                  </a:cubicBezTo>
                  <a:cubicBezTo>
                    <a:pt x="53862" y="3071"/>
                    <a:pt x="49698" y="1186"/>
                    <a:pt x="41917" y="639"/>
                  </a:cubicBezTo>
                  <a:cubicBezTo>
                    <a:pt x="41248" y="609"/>
                    <a:pt x="40549" y="548"/>
                    <a:pt x="39910" y="548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8"/>
            <p:cNvSpPr/>
            <p:nvPr/>
          </p:nvSpPr>
          <p:spPr>
            <a:xfrm>
              <a:off x="3639295" y="3889863"/>
              <a:ext cx="4946469" cy="533691"/>
            </a:xfrm>
            <a:custGeom>
              <a:avLst/>
              <a:gdLst/>
              <a:ahLst/>
              <a:cxnLst/>
              <a:rect l="l" t="t" r="r" b="b"/>
              <a:pathLst>
                <a:path w="57631" h="13466" extrusionOk="0">
                  <a:moveTo>
                    <a:pt x="10699" y="1"/>
                  </a:moveTo>
                  <a:cubicBezTo>
                    <a:pt x="6049" y="1"/>
                    <a:pt x="2796" y="973"/>
                    <a:pt x="0" y="2098"/>
                  </a:cubicBezTo>
                  <a:cubicBezTo>
                    <a:pt x="2584" y="1156"/>
                    <a:pt x="5532" y="396"/>
                    <a:pt x="9696" y="396"/>
                  </a:cubicBezTo>
                  <a:lnTo>
                    <a:pt x="10699" y="396"/>
                  </a:lnTo>
                  <a:cubicBezTo>
                    <a:pt x="19301" y="669"/>
                    <a:pt x="24225" y="2584"/>
                    <a:pt x="29484" y="4651"/>
                  </a:cubicBezTo>
                  <a:cubicBezTo>
                    <a:pt x="31824" y="5563"/>
                    <a:pt x="34226" y="6505"/>
                    <a:pt x="37052" y="7356"/>
                  </a:cubicBezTo>
                  <a:lnTo>
                    <a:pt x="38147" y="7660"/>
                  </a:lnTo>
                  <a:cubicBezTo>
                    <a:pt x="45350" y="9788"/>
                    <a:pt x="51186" y="11460"/>
                    <a:pt x="55776" y="13466"/>
                  </a:cubicBezTo>
                  <a:lnTo>
                    <a:pt x="57630" y="13466"/>
                  </a:lnTo>
                  <a:cubicBezTo>
                    <a:pt x="52737" y="11156"/>
                    <a:pt x="46262" y="9241"/>
                    <a:pt x="38207" y="6900"/>
                  </a:cubicBezTo>
                  <a:lnTo>
                    <a:pt x="37843" y="6779"/>
                  </a:lnTo>
                  <a:cubicBezTo>
                    <a:pt x="35138" y="5989"/>
                    <a:pt x="32797" y="5077"/>
                    <a:pt x="30517" y="4195"/>
                  </a:cubicBezTo>
                  <a:cubicBezTo>
                    <a:pt x="25229" y="2128"/>
                    <a:pt x="20244" y="244"/>
                    <a:pt x="1167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8"/>
            <p:cNvSpPr/>
            <p:nvPr/>
          </p:nvSpPr>
          <p:spPr>
            <a:xfrm>
              <a:off x="3563594" y="3915148"/>
              <a:ext cx="4810857" cy="509634"/>
            </a:xfrm>
            <a:custGeom>
              <a:avLst/>
              <a:gdLst/>
              <a:ahLst/>
              <a:cxnLst/>
              <a:rect l="l" t="t" r="r" b="b"/>
              <a:pathLst>
                <a:path w="56051" h="12859" extrusionOk="0">
                  <a:moveTo>
                    <a:pt x="10609" y="1"/>
                  </a:moveTo>
                  <a:cubicBezTo>
                    <a:pt x="5958" y="1"/>
                    <a:pt x="2827" y="974"/>
                    <a:pt x="1" y="2068"/>
                  </a:cubicBezTo>
                  <a:cubicBezTo>
                    <a:pt x="2554" y="1126"/>
                    <a:pt x="5502" y="396"/>
                    <a:pt x="9575" y="396"/>
                  </a:cubicBezTo>
                  <a:lnTo>
                    <a:pt x="10669" y="396"/>
                  </a:lnTo>
                  <a:cubicBezTo>
                    <a:pt x="19180" y="670"/>
                    <a:pt x="24104" y="2585"/>
                    <a:pt x="29272" y="4682"/>
                  </a:cubicBezTo>
                  <a:cubicBezTo>
                    <a:pt x="31643" y="5624"/>
                    <a:pt x="34135" y="6627"/>
                    <a:pt x="37053" y="7448"/>
                  </a:cubicBezTo>
                  <a:lnTo>
                    <a:pt x="38846" y="7995"/>
                  </a:lnTo>
                  <a:cubicBezTo>
                    <a:pt x="44956" y="9788"/>
                    <a:pt x="49941" y="11217"/>
                    <a:pt x="54044" y="12858"/>
                  </a:cubicBezTo>
                  <a:lnTo>
                    <a:pt x="56050" y="12858"/>
                  </a:lnTo>
                  <a:cubicBezTo>
                    <a:pt x="51552" y="10883"/>
                    <a:pt x="45928" y="9241"/>
                    <a:pt x="38937" y="7235"/>
                  </a:cubicBezTo>
                  <a:lnTo>
                    <a:pt x="37843" y="6931"/>
                  </a:lnTo>
                  <a:cubicBezTo>
                    <a:pt x="35047" y="6110"/>
                    <a:pt x="32615" y="5138"/>
                    <a:pt x="30275" y="4226"/>
                  </a:cubicBezTo>
                  <a:cubicBezTo>
                    <a:pt x="25077" y="2189"/>
                    <a:pt x="20153" y="244"/>
                    <a:pt x="11642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8"/>
            <p:cNvSpPr/>
            <p:nvPr/>
          </p:nvSpPr>
          <p:spPr>
            <a:xfrm>
              <a:off x="3717484" y="3865767"/>
              <a:ext cx="5066545" cy="557788"/>
            </a:xfrm>
            <a:custGeom>
              <a:avLst/>
              <a:gdLst/>
              <a:ahLst/>
              <a:cxnLst/>
              <a:rect l="l" t="t" r="r" b="b"/>
              <a:pathLst>
                <a:path w="59030" h="14074" extrusionOk="0">
                  <a:moveTo>
                    <a:pt x="10852" y="1"/>
                  </a:moveTo>
                  <a:cubicBezTo>
                    <a:pt x="6110" y="1"/>
                    <a:pt x="2858" y="973"/>
                    <a:pt x="1" y="2098"/>
                  </a:cubicBezTo>
                  <a:cubicBezTo>
                    <a:pt x="2615" y="1156"/>
                    <a:pt x="5624" y="396"/>
                    <a:pt x="9788" y="396"/>
                  </a:cubicBezTo>
                  <a:lnTo>
                    <a:pt x="10761" y="396"/>
                  </a:lnTo>
                  <a:cubicBezTo>
                    <a:pt x="19363" y="609"/>
                    <a:pt x="24378" y="2554"/>
                    <a:pt x="29698" y="4621"/>
                  </a:cubicBezTo>
                  <a:cubicBezTo>
                    <a:pt x="31977" y="5472"/>
                    <a:pt x="34348" y="6384"/>
                    <a:pt x="37053" y="7205"/>
                  </a:cubicBezTo>
                  <a:lnTo>
                    <a:pt x="37418" y="7296"/>
                  </a:lnTo>
                  <a:cubicBezTo>
                    <a:pt x="45716" y="9727"/>
                    <a:pt x="52342" y="11673"/>
                    <a:pt x="57327" y="14074"/>
                  </a:cubicBezTo>
                  <a:lnTo>
                    <a:pt x="59029" y="14074"/>
                  </a:lnTo>
                  <a:cubicBezTo>
                    <a:pt x="53741" y="11308"/>
                    <a:pt x="46658" y="9211"/>
                    <a:pt x="37844" y="6627"/>
                  </a:cubicBezTo>
                  <a:cubicBezTo>
                    <a:pt x="35230" y="5867"/>
                    <a:pt x="32950" y="4986"/>
                    <a:pt x="30731" y="4165"/>
                  </a:cubicBezTo>
                  <a:cubicBezTo>
                    <a:pt x="25412" y="2098"/>
                    <a:pt x="20366" y="214"/>
                    <a:pt x="1170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8"/>
            <p:cNvSpPr/>
            <p:nvPr/>
          </p:nvSpPr>
          <p:spPr>
            <a:xfrm>
              <a:off x="3482744" y="3940472"/>
              <a:ext cx="4667350" cy="484309"/>
            </a:xfrm>
            <a:custGeom>
              <a:avLst/>
              <a:gdLst/>
              <a:ahLst/>
              <a:cxnLst/>
              <a:rect l="l" t="t" r="r" b="b"/>
              <a:pathLst>
                <a:path w="54379" h="12220" extrusionOk="0">
                  <a:moveTo>
                    <a:pt x="10487" y="0"/>
                  </a:moveTo>
                  <a:cubicBezTo>
                    <a:pt x="5927" y="0"/>
                    <a:pt x="2766" y="943"/>
                    <a:pt x="0" y="2037"/>
                  </a:cubicBezTo>
                  <a:cubicBezTo>
                    <a:pt x="2554" y="1095"/>
                    <a:pt x="5441" y="365"/>
                    <a:pt x="9453" y="365"/>
                  </a:cubicBezTo>
                  <a:cubicBezTo>
                    <a:pt x="9849" y="365"/>
                    <a:pt x="10244" y="365"/>
                    <a:pt x="10669" y="395"/>
                  </a:cubicBezTo>
                  <a:cubicBezTo>
                    <a:pt x="19119" y="699"/>
                    <a:pt x="23983" y="2645"/>
                    <a:pt x="29089" y="4712"/>
                  </a:cubicBezTo>
                  <a:cubicBezTo>
                    <a:pt x="31521" y="5684"/>
                    <a:pt x="34074" y="6718"/>
                    <a:pt x="37113" y="7599"/>
                  </a:cubicBezTo>
                  <a:lnTo>
                    <a:pt x="39545" y="8298"/>
                  </a:lnTo>
                  <a:cubicBezTo>
                    <a:pt x="44378" y="9727"/>
                    <a:pt x="48603" y="10973"/>
                    <a:pt x="52159" y="12219"/>
                  </a:cubicBezTo>
                  <a:lnTo>
                    <a:pt x="54378" y="12219"/>
                  </a:lnTo>
                  <a:cubicBezTo>
                    <a:pt x="50336" y="10639"/>
                    <a:pt x="45563" y="9271"/>
                    <a:pt x="39697" y="7538"/>
                  </a:cubicBezTo>
                  <a:lnTo>
                    <a:pt x="37904" y="7022"/>
                  </a:lnTo>
                  <a:cubicBezTo>
                    <a:pt x="34986" y="6140"/>
                    <a:pt x="32524" y="5198"/>
                    <a:pt x="30122" y="4256"/>
                  </a:cubicBezTo>
                  <a:cubicBezTo>
                    <a:pt x="24955" y="2189"/>
                    <a:pt x="20092" y="243"/>
                    <a:pt x="11611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8"/>
            <p:cNvSpPr/>
            <p:nvPr/>
          </p:nvSpPr>
          <p:spPr>
            <a:xfrm>
              <a:off x="4020115" y="3768195"/>
              <a:ext cx="5121304" cy="596350"/>
            </a:xfrm>
            <a:custGeom>
              <a:avLst/>
              <a:gdLst/>
              <a:ahLst/>
              <a:cxnLst/>
              <a:rect l="l" t="t" r="r" b="b"/>
              <a:pathLst>
                <a:path w="59668" h="15047" extrusionOk="0">
                  <a:moveTo>
                    <a:pt x="11430" y="1"/>
                  </a:moveTo>
                  <a:cubicBezTo>
                    <a:pt x="6414" y="1"/>
                    <a:pt x="2980" y="943"/>
                    <a:pt x="1" y="2159"/>
                  </a:cubicBezTo>
                  <a:cubicBezTo>
                    <a:pt x="2736" y="1125"/>
                    <a:pt x="5958" y="365"/>
                    <a:pt x="10427" y="365"/>
                  </a:cubicBezTo>
                  <a:lnTo>
                    <a:pt x="10943" y="365"/>
                  </a:lnTo>
                  <a:cubicBezTo>
                    <a:pt x="19880" y="487"/>
                    <a:pt x="25351" y="2524"/>
                    <a:pt x="30640" y="4438"/>
                  </a:cubicBezTo>
                  <a:cubicBezTo>
                    <a:pt x="32676" y="5198"/>
                    <a:pt x="34774" y="5958"/>
                    <a:pt x="37023" y="6597"/>
                  </a:cubicBezTo>
                  <a:cubicBezTo>
                    <a:pt x="47053" y="9484"/>
                    <a:pt x="54409" y="11825"/>
                    <a:pt x="59668" y="15047"/>
                  </a:cubicBezTo>
                  <a:lnTo>
                    <a:pt x="59668" y="14135"/>
                  </a:lnTo>
                  <a:cubicBezTo>
                    <a:pt x="54379" y="11004"/>
                    <a:pt x="47084" y="8785"/>
                    <a:pt x="37813" y="6080"/>
                  </a:cubicBezTo>
                  <a:cubicBezTo>
                    <a:pt x="35655" y="5472"/>
                    <a:pt x="33618" y="4712"/>
                    <a:pt x="31643" y="4043"/>
                  </a:cubicBezTo>
                  <a:cubicBezTo>
                    <a:pt x="26324" y="2098"/>
                    <a:pt x="20822" y="122"/>
                    <a:pt x="11855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8"/>
            <p:cNvSpPr/>
            <p:nvPr/>
          </p:nvSpPr>
          <p:spPr>
            <a:xfrm>
              <a:off x="3080981" y="4058534"/>
              <a:ext cx="3683824" cy="361409"/>
            </a:xfrm>
            <a:custGeom>
              <a:avLst/>
              <a:gdLst/>
              <a:ahLst/>
              <a:cxnLst/>
              <a:rect l="l" t="t" r="r" b="b"/>
              <a:pathLst>
                <a:path w="42920" h="9119" extrusionOk="0">
                  <a:moveTo>
                    <a:pt x="10061" y="0"/>
                  </a:moveTo>
                  <a:cubicBezTo>
                    <a:pt x="5654" y="0"/>
                    <a:pt x="2827" y="973"/>
                    <a:pt x="0" y="2067"/>
                  </a:cubicBezTo>
                  <a:cubicBezTo>
                    <a:pt x="1155" y="1641"/>
                    <a:pt x="2280" y="1246"/>
                    <a:pt x="3587" y="973"/>
                  </a:cubicBezTo>
                  <a:cubicBezTo>
                    <a:pt x="5320" y="547"/>
                    <a:pt x="7143" y="334"/>
                    <a:pt x="9089" y="334"/>
                  </a:cubicBezTo>
                  <a:cubicBezTo>
                    <a:pt x="9605" y="334"/>
                    <a:pt x="10153" y="334"/>
                    <a:pt x="10730" y="395"/>
                  </a:cubicBezTo>
                  <a:cubicBezTo>
                    <a:pt x="18846" y="821"/>
                    <a:pt x="23435" y="2796"/>
                    <a:pt x="28299" y="4863"/>
                  </a:cubicBezTo>
                  <a:cubicBezTo>
                    <a:pt x="31004" y="6018"/>
                    <a:pt x="33831" y="7234"/>
                    <a:pt x="37387" y="8298"/>
                  </a:cubicBezTo>
                  <a:cubicBezTo>
                    <a:pt x="38390" y="8602"/>
                    <a:pt x="39363" y="8876"/>
                    <a:pt x="40305" y="9119"/>
                  </a:cubicBezTo>
                  <a:lnTo>
                    <a:pt x="42919" y="9119"/>
                  </a:lnTo>
                  <a:lnTo>
                    <a:pt x="42706" y="9088"/>
                  </a:lnTo>
                  <a:cubicBezTo>
                    <a:pt x="41278" y="8663"/>
                    <a:pt x="39788" y="8268"/>
                    <a:pt x="38238" y="7751"/>
                  </a:cubicBezTo>
                  <a:cubicBezTo>
                    <a:pt x="34743" y="6748"/>
                    <a:pt x="32007" y="5562"/>
                    <a:pt x="29332" y="4468"/>
                  </a:cubicBezTo>
                  <a:cubicBezTo>
                    <a:pt x="24439" y="2401"/>
                    <a:pt x="19788" y="426"/>
                    <a:pt x="11672" y="61"/>
                  </a:cubicBezTo>
                  <a:cubicBezTo>
                    <a:pt x="11125" y="0"/>
                    <a:pt x="10608" y="0"/>
                    <a:pt x="10061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8"/>
            <p:cNvSpPr/>
            <p:nvPr/>
          </p:nvSpPr>
          <p:spPr>
            <a:xfrm>
              <a:off x="3247917" y="4009114"/>
              <a:ext cx="4114261" cy="410830"/>
            </a:xfrm>
            <a:custGeom>
              <a:avLst/>
              <a:gdLst/>
              <a:ahLst/>
              <a:cxnLst/>
              <a:rect l="l" t="t" r="r" b="b"/>
              <a:pathLst>
                <a:path w="47935" h="10366" extrusionOk="0">
                  <a:moveTo>
                    <a:pt x="10183" y="1"/>
                  </a:moveTo>
                  <a:cubicBezTo>
                    <a:pt x="5715" y="1"/>
                    <a:pt x="2797" y="943"/>
                    <a:pt x="1" y="2037"/>
                  </a:cubicBezTo>
                  <a:cubicBezTo>
                    <a:pt x="2493" y="1125"/>
                    <a:pt x="5259" y="366"/>
                    <a:pt x="9211" y="366"/>
                  </a:cubicBezTo>
                  <a:cubicBezTo>
                    <a:pt x="9727" y="366"/>
                    <a:pt x="10214" y="366"/>
                    <a:pt x="10700" y="426"/>
                  </a:cubicBezTo>
                  <a:cubicBezTo>
                    <a:pt x="18937" y="791"/>
                    <a:pt x="23649" y="2736"/>
                    <a:pt x="28633" y="4834"/>
                  </a:cubicBezTo>
                  <a:cubicBezTo>
                    <a:pt x="31217" y="5928"/>
                    <a:pt x="33922" y="7022"/>
                    <a:pt x="37296" y="8025"/>
                  </a:cubicBezTo>
                  <a:cubicBezTo>
                    <a:pt x="38694" y="8451"/>
                    <a:pt x="40093" y="8816"/>
                    <a:pt x="41400" y="9211"/>
                  </a:cubicBezTo>
                  <a:cubicBezTo>
                    <a:pt x="42767" y="9606"/>
                    <a:pt x="44105" y="10001"/>
                    <a:pt x="45351" y="10366"/>
                  </a:cubicBezTo>
                  <a:lnTo>
                    <a:pt x="47935" y="10366"/>
                  </a:lnTo>
                  <a:cubicBezTo>
                    <a:pt x="45898" y="9849"/>
                    <a:pt x="43771" y="9241"/>
                    <a:pt x="41612" y="8603"/>
                  </a:cubicBezTo>
                  <a:lnTo>
                    <a:pt x="41491" y="8542"/>
                  </a:lnTo>
                  <a:cubicBezTo>
                    <a:pt x="40397" y="8208"/>
                    <a:pt x="39242" y="7904"/>
                    <a:pt x="38026" y="7539"/>
                  </a:cubicBezTo>
                  <a:cubicBezTo>
                    <a:pt x="34743" y="6566"/>
                    <a:pt x="32129" y="5472"/>
                    <a:pt x="29545" y="4408"/>
                  </a:cubicBezTo>
                  <a:cubicBezTo>
                    <a:pt x="24530" y="2372"/>
                    <a:pt x="19819" y="366"/>
                    <a:pt x="11581" y="31"/>
                  </a:cubicBezTo>
                  <a:cubicBezTo>
                    <a:pt x="11095" y="1"/>
                    <a:pt x="10639" y="1"/>
                    <a:pt x="10183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8"/>
            <p:cNvSpPr/>
            <p:nvPr/>
          </p:nvSpPr>
          <p:spPr>
            <a:xfrm>
              <a:off x="3161831" y="4034438"/>
              <a:ext cx="3902948" cy="386734"/>
            </a:xfrm>
            <a:custGeom>
              <a:avLst/>
              <a:gdLst/>
              <a:ahLst/>
              <a:cxnLst/>
              <a:rect l="l" t="t" r="r" b="b"/>
              <a:pathLst>
                <a:path w="45473" h="9758" extrusionOk="0">
                  <a:moveTo>
                    <a:pt x="10153" y="0"/>
                  </a:moveTo>
                  <a:cubicBezTo>
                    <a:pt x="5745" y="0"/>
                    <a:pt x="2858" y="942"/>
                    <a:pt x="1" y="2067"/>
                  </a:cubicBezTo>
                  <a:cubicBezTo>
                    <a:pt x="2493" y="1155"/>
                    <a:pt x="5259" y="395"/>
                    <a:pt x="9180" y="395"/>
                  </a:cubicBezTo>
                  <a:cubicBezTo>
                    <a:pt x="9666" y="395"/>
                    <a:pt x="10183" y="395"/>
                    <a:pt x="10730" y="426"/>
                  </a:cubicBezTo>
                  <a:cubicBezTo>
                    <a:pt x="18907" y="851"/>
                    <a:pt x="23557" y="2766"/>
                    <a:pt x="28481" y="4863"/>
                  </a:cubicBezTo>
                  <a:cubicBezTo>
                    <a:pt x="31126" y="6018"/>
                    <a:pt x="33861" y="7143"/>
                    <a:pt x="37357" y="8177"/>
                  </a:cubicBezTo>
                  <a:cubicBezTo>
                    <a:pt x="38938" y="8632"/>
                    <a:pt x="40457" y="9088"/>
                    <a:pt x="41916" y="9514"/>
                  </a:cubicBezTo>
                  <a:cubicBezTo>
                    <a:pt x="42220" y="9575"/>
                    <a:pt x="42555" y="9696"/>
                    <a:pt x="42859" y="9757"/>
                  </a:cubicBezTo>
                  <a:lnTo>
                    <a:pt x="45473" y="9757"/>
                  </a:lnTo>
                  <a:cubicBezTo>
                    <a:pt x="44439" y="9484"/>
                    <a:pt x="43375" y="9180"/>
                    <a:pt x="42220" y="8876"/>
                  </a:cubicBezTo>
                  <a:lnTo>
                    <a:pt x="42159" y="8815"/>
                  </a:lnTo>
                  <a:cubicBezTo>
                    <a:pt x="40852" y="8450"/>
                    <a:pt x="39515" y="8055"/>
                    <a:pt x="38147" y="7629"/>
                  </a:cubicBezTo>
                  <a:cubicBezTo>
                    <a:pt x="34773" y="6657"/>
                    <a:pt x="32068" y="5502"/>
                    <a:pt x="29454" y="4438"/>
                  </a:cubicBezTo>
                  <a:cubicBezTo>
                    <a:pt x="24530" y="2401"/>
                    <a:pt x="19849" y="426"/>
                    <a:pt x="11642" y="31"/>
                  </a:cubicBezTo>
                  <a:cubicBezTo>
                    <a:pt x="11156" y="0"/>
                    <a:pt x="10609" y="0"/>
                    <a:pt x="10153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8"/>
            <p:cNvSpPr/>
            <p:nvPr/>
          </p:nvSpPr>
          <p:spPr>
            <a:xfrm>
              <a:off x="3326193" y="3986246"/>
              <a:ext cx="4315189" cy="433698"/>
            </a:xfrm>
            <a:custGeom>
              <a:avLst/>
              <a:gdLst/>
              <a:ahLst/>
              <a:cxnLst/>
              <a:rect l="l" t="t" r="r" b="b"/>
              <a:pathLst>
                <a:path w="50276" h="10943" extrusionOk="0">
                  <a:moveTo>
                    <a:pt x="10244" y="0"/>
                  </a:moveTo>
                  <a:cubicBezTo>
                    <a:pt x="5776" y="0"/>
                    <a:pt x="2797" y="973"/>
                    <a:pt x="1" y="2067"/>
                  </a:cubicBezTo>
                  <a:cubicBezTo>
                    <a:pt x="2493" y="1155"/>
                    <a:pt x="5350" y="395"/>
                    <a:pt x="9302" y="395"/>
                  </a:cubicBezTo>
                  <a:cubicBezTo>
                    <a:pt x="9758" y="395"/>
                    <a:pt x="10214" y="395"/>
                    <a:pt x="10700" y="426"/>
                  </a:cubicBezTo>
                  <a:cubicBezTo>
                    <a:pt x="19028" y="760"/>
                    <a:pt x="23770" y="2736"/>
                    <a:pt x="28785" y="4803"/>
                  </a:cubicBezTo>
                  <a:cubicBezTo>
                    <a:pt x="31339" y="5867"/>
                    <a:pt x="34013" y="6931"/>
                    <a:pt x="37235" y="7873"/>
                  </a:cubicBezTo>
                  <a:cubicBezTo>
                    <a:pt x="38451" y="8207"/>
                    <a:pt x="39667" y="8602"/>
                    <a:pt x="40792" y="8906"/>
                  </a:cubicBezTo>
                  <a:cubicBezTo>
                    <a:pt x="43284" y="9636"/>
                    <a:pt x="45625" y="10304"/>
                    <a:pt x="47783" y="10943"/>
                  </a:cubicBezTo>
                  <a:lnTo>
                    <a:pt x="50275" y="10943"/>
                  </a:lnTo>
                  <a:cubicBezTo>
                    <a:pt x="47448" y="10122"/>
                    <a:pt x="44409" y="9241"/>
                    <a:pt x="41004" y="8268"/>
                  </a:cubicBezTo>
                  <a:cubicBezTo>
                    <a:pt x="41004" y="8268"/>
                    <a:pt x="38907" y="7660"/>
                    <a:pt x="37995" y="7386"/>
                  </a:cubicBezTo>
                  <a:cubicBezTo>
                    <a:pt x="34834" y="6475"/>
                    <a:pt x="32250" y="5411"/>
                    <a:pt x="29758" y="4377"/>
                  </a:cubicBezTo>
                  <a:cubicBezTo>
                    <a:pt x="24682" y="2341"/>
                    <a:pt x="19910" y="395"/>
                    <a:pt x="11581" y="61"/>
                  </a:cubicBezTo>
                  <a:cubicBezTo>
                    <a:pt x="11125" y="61"/>
                    <a:pt x="10669" y="0"/>
                    <a:pt x="10244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8"/>
            <p:cNvSpPr/>
            <p:nvPr/>
          </p:nvSpPr>
          <p:spPr>
            <a:xfrm>
              <a:off x="3495790" y="3960962"/>
              <a:ext cx="4401191" cy="460213"/>
            </a:xfrm>
            <a:custGeom>
              <a:avLst/>
              <a:gdLst/>
              <a:ahLst/>
              <a:cxnLst/>
              <a:rect l="l" t="t" r="r" b="b"/>
              <a:pathLst>
                <a:path w="51278" h="11612" extrusionOk="0">
                  <a:moveTo>
                    <a:pt x="8785" y="0"/>
                  </a:moveTo>
                  <a:cubicBezTo>
                    <a:pt x="6657" y="0"/>
                    <a:pt x="4104" y="243"/>
                    <a:pt x="0" y="1702"/>
                  </a:cubicBezTo>
                  <a:cubicBezTo>
                    <a:pt x="2280" y="942"/>
                    <a:pt x="4894" y="395"/>
                    <a:pt x="8359" y="395"/>
                  </a:cubicBezTo>
                  <a:cubicBezTo>
                    <a:pt x="8785" y="395"/>
                    <a:pt x="9241" y="395"/>
                    <a:pt x="9636" y="426"/>
                  </a:cubicBezTo>
                  <a:cubicBezTo>
                    <a:pt x="17995" y="760"/>
                    <a:pt x="22827" y="2705"/>
                    <a:pt x="27873" y="4742"/>
                  </a:cubicBezTo>
                  <a:cubicBezTo>
                    <a:pt x="30396" y="5775"/>
                    <a:pt x="32980" y="6809"/>
                    <a:pt x="36080" y="7751"/>
                  </a:cubicBezTo>
                  <a:cubicBezTo>
                    <a:pt x="37113" y="8055"/>
                    <a:pt x="38117" y="8359"/>
                    <a:pt x="39089" y="8632"/>
                  </a:cubicBezTo>
                  <a:cubicBezTo>
                    <a:pt x="42767" y="9696"/>
                    <a:pt x="46050" y="10669"/>
                    <a:pt x="48968" y="11611"/>
                  </a:cubicBezTo>
                  <a:lnTo>
                    <a:pt x="51278" y="11611"/>
                  </a:lnTo>
                  <a:cubicBezTo>
                    <a:pt x="47874" y="10456"/>
                    <a:pt x="43831" y="9271"/>
                    <a:pt x="39332" y="7933"/>
                  </a:cubicBezTo>
                  <a:lnTo>
                    <a:pt x="36901" y="7234"/>
                  </a:lnTo>
                  <a:cubicBezTo>
                    <a:pt x="33861" y="6353"/>
                    <a:pt x="31308" y="5319"/>
                    <a:pt x="28876" y="4347"/>
                  </a:cubicBezTo>
                  <a:cubicBezTo>
                    <a:pt x="23739" y="2280"/>
                    <a:pt x="18906" y="334"/>
                    <a:pt x="10548" y="30"/>
                  </a:cubicBezTo>
                  <a:cubicBezTo>
                    <a:pt x="10000" y="0"/>
                    <a:pt x="9393" y="0"/>
                    <a:pt x="8785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8"/>
            <p:cNvSpPr/>
            <p:nvPr/>
          </p:nvSpPr>
          <p:spPr>
            <a:xfrm>
              <a:off x="2575" y="4048864"/>
              <a:ext cx="2715919" cy="215680"/>
            </a:xfrm>
            <a:custGeom>
              <a:avLst/>
              <a:gdLst/>
              <a:ahLst/>
              <a:cxnLst/>
              <a:rect l="l" t="t" r="r" b="b"/>
              <a:pathLst>
                <a:path w="31643" h="5442" extrusionOk="0">
                  <a:moveTo>
                    <a:pt x="0" y="1"/>
                  </a:moveTo>
                  <a:lnTo>
                    <a:pt x="0" y="305"/>
                  </a:lnTo>
                  <a:cubicBezTo>
                    <a:pt x="1733" y="761"/>
                    <a:pt x="3557" y="1308"/>
                    <a:pt x="5502" y="1977"/>
                  </a:cubicBezTo>
                  <a:cubicBezTo>
                    <a:pt x="10548" y="3588"/>
                    <a:pt x="16293" y="5442"/>
                    <a:pt x="22493" y="5442"/>
                  </a:cubicBezTo>
                  <a:cubicBezTo>
                    <a:pt x="23800" y="5442"/>
                    <a:pt x="25047" y="5381"/>
                    <a:pt x="26262" y="5229"/>
                  </a:cubicBezTo>
                  <a:cubicBezTo>
                    <a:pt x="28360" y="4955"/>
                    <a:pt x="30062" y="4469"/>
                    <a:pt x="31642" y="3922"/>
                  </a:cubicBezTo>
                  <a:lnTo>
                    <a:pt x="31642" y="3922"/>
                  </a:lnTo>
                  <a:cubicBezTo>
                    <a:pt x="30214" y="4408"/>
                    <a:pt x="28694" y="4773"/>
                    <a:pt x="26870" y="5016"/>
                  </a:cubicBezTo>
                  <a:cubicBezTo>
                    <a:pt x="25563" y="5138"/>
                    <a:pt x="24226" y="5259"/>
                    <a:pt x="22919" y="5259"/>
                  </a:cubicBezTo>
                  <a:cubicBezTo>
                    <a:pt x="16566" y="5259"/>
                    <a:pt x="10700" y="3375"/>
                    <a:pt x="5532" y="1703"/>
                  </a:cubicBezTo>
                  <a:cubicBezTo>
                    <a:pt x="3618" y="1065"/>
                    <a:pt x="1733" y="457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8"/>
            <p:cNvSpPr/>
            <p:nvPr/>
          </p:nvSpPr>
          <p:spPr>
            <a:xfrm>
              <a:off x="2575" y="3960962"/>
              <a:ext cx="2872473" cy="238548"/>
            </a:xfrm>
            <a:custGeom>
              <a:avLst/>
              <a:gdLst/>
              <a:ahLst/>
              <a:cxnLst/>
              <a:rect l="l" t="t" r="r" b="b"/>
              <a:pathLst>
                <a:path w="33467" h="6019" extrusionOk="0">
                  <a:moveTo>
                    <a:pt x="33466" y="4529"/>
                  </a:moveTo>
                  <a:cubicBezTo>
                    <a:pt x="32943" y="4700"/>
                    <a:pt x="32409" y="4863"/>
                    <a:pt x="31854" y="5015"/>
                  </a:cubicBezTo>
                  <a:lnTo>
                    <a:pt x="31854" y="5015"/>
                  </a:lnTo>
                  <a:cubicBezTo>
                    <a:pt x="32413" y="4871"/>
                    <a:pt x="32949" y="4709"/>
                    <a:pt x="33466" y="4529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915" y="790"/>
                    <a:pt x="3952" y="1489"/>
                    <a:pt x="6049" y="2158"/>
                  </a:cubicBezTo>
                  <a:cubicBezTo>
                    <a:pt x="11429" y="3982"/>
                    <a:pt x="17600" y="6018"/>
                    <a:pt x="24256" y="6018"/>
                  </a:cubicBezTo>
                  <a:cubicBezTo>
                    <a:pt x="25685" y="6018"/>
                    <a:pt x="27144" y="5897"/>
                    <a:pt x="28512" y="5714"/>
                  </a:cubicBezTo>
                  <a:cubicBezTo>
                    <a:pt x="29735" y="5537"/>
                    <a:pt x="30829" y="5295"/>
                    <a:pt x="31854" y="5015"/>
                  </a:cubicBezTo>
                  <a:lnTo>
                    <a:pt x="31854" y="5015"/>
                  </a:lnTo>
                  <a:cubicBezTo>
                    <a:pt x="31001" y="5235"/>
                    <a:pt x="30093" y="5415"/>
                    <a:pt x="29120" y="5562"/>
                  </a:cubicBezTo>
                  <a:cubicBezTo>
                    <a:pt x="27661" y="5745"/>
                    <a:pt x="26171" y="5866"/>
                    <a:pt x="24651" y="5866"/>
                  </a:cubicBezTo>
                  <a:cubicBezTo>
                    <a:pt x="17873" y="5866"/>
                    <a:pt x="11581" y="3769"/>
                    <a:pt x="6080" y="1915"/>
                  </a:cubicBezTo>
                  <a:cubicBezTo>
                    <a:pt x="3952" y="1185"/>
                    <a:pt x="1915" y="48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8"/>
            <p:cNvSpPr/>
            <p:nvPr/>
          </p:nvSpPr>
          <p:spPr>
            <a:xfrm>
              <a:off x="2575" y="4025996"/>
              <a:ext cx="2755057" cy="221704"/>
            </a:xfrm>
            <a:custGeom>
              <a:avLst/>
              <a:gdLst/>
              <a:ahLst/>
              <a:cxnLst/>
              <a:rect l="l" t="t" r="r" b="b"/>
              <a:pathLst>
                <a:path w="32099" h="5594" extrusionOk="0">
                  <a:moveTo>
                    <a:pt x="32098" y="4073"/>
                  </a:moveTo>
                  <a:cubicBezTo>
                    <a:pt x="31819" y="4166"/>
                    <a:pt x="31537" y="4257"/>
                    <a:pt x="31249" y="4346"/>
                  </a:cubicBezTo>
                  <a:lnTo>
                    <a:pt x="31249" y="4346"/>
                  </a:lnTo>
                  <a:cubicBezTo>
                    <a:pt x="31535" y="4260"/>
                    <a:pt x="31818" y="4169"/>
                    <a:pt x="32098" y="4073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794" y="760"/>
                    <a:pt x="3678" y="1368"/>
                    <a:pt x="5654" y="2006"/>
                  </a:cubicBezTo>
                  <a:cubicBezTo>
                    <a:pt x="10791" y="3678"/>
                    <a:pt x="16627" y="5593"/>
                    <a:pt x="22949" y="5593"/>
                  </a:cubicBezTo>
                  <a:cubicBezTo>
                    <a:pt x="24287" y="5593"/>
                    <a:pt x="25563" y="5502"/>
                    <a:pt x="26870" y="5320"/>
                  </a:cubicBezTo>
                  <a:cubicBezTo>
                    <a:pt x="28516" y="5095"/>
                    <a:pt x="29936" y="4748"/>
                    <a:pt x="31249" y="4346"/>
                  </a:cubicBezTo>
                  <a:lnTo>
                    <a:pt x="31249" y="4346"/>
                  </a:lnTo>
                  <a:cubicBezTo>
                    <a:pt x="30075" y="4698"/>
                    <a:pt x="28834" y="4972"/>
                    <a:pt x="27417" y="5168"/>
                  </a:cubicBezTo>
                  <a:cubicBezTo>
                    <a:pt x="26110" y="5350"/>
                    <a:pt x="24743" y="5441"/>
                    <a:pt x="23375" y="5441"/>
                  </a:cubicBezTo>
                  <a:cubicBezTo>
                    <a:pt x="16900" y="5441"/>
                    <a:pt x="10943" y="3496"/>
                    <a:pt x="5684" y="1733"/>
                  </a:cubicBezTo>
                  <a:cubicBezTo>
                    <a:pt x="3709" y="1095"/>
                    <a:pt x="1824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8"/>
            <p:cNvSpPr/>
            <p:nvPr/>
          </p:nvSpPr>
          <p:spPr>
            <a:xfrm>
              <a:off x="263493" y="3767006"/>
              <a:ext cx="3101982" cy="255431"/>
            </a:xfrm>
            <a:custGeom>
              <a:avLst/>
              <a:gdLst/>
              <a:ahLst/>
              <a:cxnLst/>
              <a:rect l="l" t="t" r="r" b="b"/>
              <a:pathLst>
                <a:path w="36141" h="6445" extrusionOk="0">
                  <a:moveTo>
                    <a:pt x="0" y="0"/>
                  </a:moveTo>
                  <a:cubicBezTo>
                    <a:pt x="1489" y="456"/>
                    <a:pt x="2979" y="973"/>
                    <a:pt x="4499" y="1551"/>
                  </a:cubicBezTo>
                  <a:cubicBezTo>
                    <a:pt x="10882" y="3830"/>
                    <a:pt x="18116" y="6444"/>
                    <a:pt x="26019" y="6444"/>
                  </a:cubicBezTo>
                  <a:cubicBezTo>
                    <a:pt x="27903" y="6444"/>
                    <a:pt x="29757" y="6292"/>
                    <a:pt x="31581" y="5988"/>
                  </a:cubicBezTo>
                  <a:cubicBezTo>
                    <a:pt x="33283" y="5715"/>
                    <a:pt x="34773" y="5320"/>
                    <a:pt x="36141" y="4864"/>
                  </a:cubicBezTo>
                  <a:lnTo>
                    <a:pt x="36141" y="4864"/>
                  </a:lnTo>
                  <a:cubicBezTo>
                    <a:pt x="34925" y="5228"/>
                    <a:pt x="33618" y="5532"/>
                    <a:pt x="32189" y="5806"/>
                  </a:cubicBezTo>
                  <a:cubicBezTo>
                    <a:pt x="30365" y="6110"/>
                    <a:pt x="28450" y="6262"/>
                    <a:pt x="26505" y="6262"/>
                  </a:cubicBezTo>
                  <a:cubicBezTo>
                    <a:pt x="23587" y="6262"/>
                    <a:pt x="20639" y="5927"/>
                    <a:pt x="17386" y="5228"/>
                  </a:cubicBezTo>
                  <a:cubicBezTo>
                    <a:pt x="12766" y="4256"/>
                    <a:pt x="8389" y="2645"/>
                    <a:pt x="4468" y="1247"/>
                  </a:cubicBezTo>
                  <a:cubicBezTo>
                    <a:pt x="3252" y="791"/>
                    <a:pt x="2097" y="365"/>
                    <a:pt x="942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8"/>
            <p:cNvSpPr/>
            <p:nvPr/>
          </p:nvSpPr>
          <p:spPr>
            <a:xfrm>
              <a:off x="2575" y="3982640"/>
              <a:ext cx="2833334" cy="232524"/>
            </a:xfrm>
            <a:custGeom>
              <a:avLst/>
              <a:gdLst/>
              <a:ahLst/>
              <a:cxnLst/>
              <a:rect l="l" t="t" r="r" b="b"/>
              <a:pathLst>
                <a:path w="33011" h="5867" extrusionOk="0">
                  <a:moveTo>
                    <a:pt x="0" y="0"/>
                  </a:moveTo>
                  <a:lnTo>
                    <a:pt x="0" y="304"/>
                  </a:lnTo>
                  <a:cubicBezTo>
                    <a:pt x="1855" y="790"/>
                    <a:pt x="3830" y="1429"/>
                    <a:pt x="5928" y="2128"/>
                  </a:cubicBezTo>
                  <a:cubicBezTo>
                    <a:pt x="11247" y="3860"/>
                    <a:pt x="17296" y="5866"/>
                    <a:pt x="23831" y="5866"/>
                  </a:cubicBezTo>
                  <a:cubicBezTo>
                    <a:pt x="25229" y="5866"/>
                    <a:pt x="26597" y="5806"/>
                    <a:pt x="27965" y="5623"/>
                  </a:cubicBezTo>
                  <a:cubicBezTo>
                    <a:pt x="29879" y="5350"/>
                    <a:pt x="31490" y="4924"/>
                    <a:pt x="33010" y="4407"/>
                  </a:cubicBezTo>
                  <a:lnTo>
                    <a:pt x="33010" y="4407"/>
                  </a:lnTo>
                  <a:cubicBezTo>
                    <a:pt x="31642" y="4833"/>
                    <a:pt x="30214" y="5198"/>
                    <a:pt x="28542" y="5411"/>
                  </a:cubicBezTo>
                  <a:cubicBezTo>
                    <a:pt x="27144" y="5593"/>
                    <a:pt x="25685" y="5715"/>
                    <a:pt x="24226" y="5715"/>
                  </a:cubicBezTo>
                  <a:cubicBezTo>
                    <a:pt x="17539" y="5715"/>
                    <a:pt x="11399" y="3678"/>
                    <a:pt x="5958" y="1854"/>
                  </a:cubicBezTo>
                  <a:cubicBezTo>
                    <a:pt x="3861" y="1155"/>
                    <a:pt x="1885" y="48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8"/>
            <p:cNvSpPr/>
            <p:nvPr/>
          </p:nvSpPr>
          <p:spPr>
            <a:xfrm>
              <a:off x="2575" y="4004318"/>
              <a:ext cx="2791535" cy="228917"/>
            </a:xfrm>
            <a:custGeom>
              <a:avLst/>
              <a:gdLst/>
              <a:ahLst/>
              <a:cxnLst/>
              <a:rect l="l" t="t" r="r" b="b"/>
              <a:pathLst>
                <a:path w="32524" h="5776" extrusionOk="0">
                  <a:moveTo>
                    <a:pt x="0" y="0"/>
                  </a:moveTo>
                  <a:lnTo>
                    <a:pt x="0" y="304"/>
                  </a:lnTo>
                  <a:cubicBezTo>
                    <a:pt x="1824" y="760"/>
                    <a:pt x="3770" y="1429"/>
                    <a:pt x="5776" y="2098"/>
                  </a:cubicBezTo>
                  <a:cubicBezTo>
                    <a:pt x="11034" y="3800"/>
                    <a:pt x="16961" y="5775"/>
                    <a:pt x="23375" y="5775"/>
                  </a:cubicBezTo>
                  <a:cubicBezTo>
                    <a:pt x="24743" y="5775"/>
                    <a:pt x="26080" y="5715"/>
                    <a:pt x="27387" y="5532"/>
                  </a:cubicBezTo>
                  <a:cubicBezTo>
                    <a:pt x="29363" y="5259"/>
                    <a:pt x="31004" y="4803"/>
                    <a:pt x="32524" y="4316"/>
                  </a:cubicBezTo>
                  <a:lnTo>
                    <a:pt x="32524" y="4316"/>
                  </a:lnTo>
                  <a:cubicBezTo>
                    <a:pt x="31156" y="4681"/>
                    <a:pt x="29667" y="5046"/>
                    <a:pt x="27965" y="5289"/>
                  </a:cubicBezTo>
                  <a:cubicBezTo>
                    <a:pt x="26597" y="5471"/>
                    <a:pt x="25198" y="5563"/>
                    <a:pt x="23800" y="5563"/>
                  </a:cubicBezTo>
                  <a:cubicBezTo>
                    <a:pt x="17204" y="5563"/>
                    <a:pt x="11125" y="3526"/>
                    <a:pt x="5806" y="1794"/>
                  </a:cubicBezTo>
                  <a:cubicBezTo>
                    <a:pt x="3770" y="1125"/>
                    <a:pt x="1824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8"/>
            <p:cNvSpPr/>
            <p:nvPr/>
          </p:nvSpPr>
          <p:spPr>
            <a:xfrm>
              <a:off x="0" y="4070582"/>
              <a:ext cx="2679355" cy="209616"/>
            </a:xfrm>
            <a:custGeom>
              <a:avLst/>
              <a:gdLst/>
              <a:ahLst/>
              <a:cxnLst/>
              <a:rect l="l" t="t" r="r" b="b"/>
              <a:pathLst>
                <a:path w="31217" h="5289" extrusionOk="0">
                  <a:moveTo>
                    <a:pt x="31216" y="3739"/>
                  </a:moveTo>
                  <a:cubicBezTo>
                    <a:pt x="30841" y="3864"/>
                    <a:pt x="30460" y="3988"/>
                    <a:pt x="30071" y="4107"/>
                  </a:cubicBezTo>
                  <a:lnTo>
                    <a:pt x="30071" y="4107"/>
                  </a:lnTo>
                  <a:cubicBezTo>
                    <a:pt x="30468" y="3990"/>
                    <a:pt x="30850" y="3866"/>
                    <a:pt x="31216" y="3739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1702" y="760"/>
                    <a:pt x="3496" y="1337"/>
                    <a:pt x="5350" y="1915"/>
                  </a:cubicBezTo>
                  <a:cubicBezTo>
                    <a:pt x="10335" y="3496"/>
                    <a:pt x="15958" y="5289"/>
                    <a:pt x="22037" y="5289"/>
                  </a:cubicBezTo>
                  <a:cubicBezTo>
                    <a:pt x="23253" y="5289"/>
                    <a:pt x="24499" y="5228"/>
                    <a:pt x="25684" y="5046"/>
                  </a:cubicBezTo>
                  <a:cubicBezTo>
                    <a:pt x="27349" y="4858"/>
                    <a:pt x="28760" y="4508"/>
                    <a:pt x="30071" y="4107"/>
                  </a:cubicBezTo>
                  <a:lnTo>
                    <a:pt x="30071" y="4107"/>
                  </a:lnTo>
                  <a:cubicBezTo>
                    <a:pt x="28954" y="4436"/>
                    <a:pt x="27713" y="4714"/>
                    <a:pt x="26323" y="4894"/>
                  </a:cubicBezTo>
                  <a:cubicBezTo>
                    <a:pt x="25077" y="5046"/>
                    <a:pt x="23770" y="5137"/>
                    <a:pt x="22523" y="5137"/>
                  </a:cubicBezTo>
                  <a:cubicBezTo>
                    <a:pt x="16262" y="5137"/>
                    <a:pt x="10517" y="3283"/>
                    <a:pt x="5410" y="1641"/>
                  </a:cubicBezTo>
                  <a:cubicBezTo>
                    <a:pt x="3526" y="1033"/>
                    <a:pt x="1733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8"/>
            <p:cNvSpPr/>
            <p:nvPr/>
          </p:nvSpPr>
          <p:spPr>
            <a:xfrm>
              <a:off x="119988" y="3765778"/>
              <a:ext cx="3203776" cy="272315"/>
            </a:xfrm>
            <a:custGeom>
              <a:avLst/>
              <a:gdLst/>
              <a:ahLst/>
              <a:cxnLst/>
              <a:rect l="l" t="t" r="r" b="b"/>
              <a:pathLst>
                <a:path w="37327" h="6871" extrusionOk="0">
                  <a:moveTo>
                    <a:pt x="0" y="1"/>
                  </a:moveTo>
                  <a:cubicBezTo>
                    <a:pt x="1885" y="609"/>
                    <a:pt x="3921" y="1308"/>
                    <a:pt x="6049" y="2068"/>
                  </a:cubicBezTo>
                  <a:cubicBezTo>
                    <a:pt x="12341" y="4317"/>
                    <a:pt x="19484" y="6870"/>
                    <a:pt x="27296" y="6870"/>
                  </a:cubicBezTo>
                  <a:cubicBezTo>
                    <a:pt x="29119" y="6870"/>
                    <a:pt x="30943" y="6718"/>
                    <a:pt x="32706" y="6445"/>
                  </a:cubicBezTo>
                  <a:cubicBezTo>
                    <a:pt x="34439" y="6171"/>
                    <a:pt x="35898" y="5806"/>
                    <a:pt x="37326" y="5320"/>
                  </a:cubicBezTo>
                  <a:lnTo>
                    <a:pt x="37326" y="5320"/>
                  </a:lnTo>
                  <a:cubicBezTo>
                    <a:pt x="36110" y="5685"/>
                    <a:pt x="34803" y="5989"/>
                    <a:pt x="33314" y="6262"/>
                  </a:cubicBezTo>
                  <a:cubicBezTo>
                    <a:pt x="31551" y="6566"/>
                    <a:pt x="29666" y="6688"/>
                    <a:pt x="27782" y="6688"/>
                  </a:cubicBezTo>
                  <a:cubicBezTo>
                    <a:pt x="24894" y="6688"/>
                    <a:pt x="21976" y="6323"/>
                    <a:pt x="18785" y="5655"/>
                  </a:cubicBezTo>
                  <a:cubicBezTo>
                    <a:pt x="14225" y="4651"/>
                    <a:pt x="9879" y="3132"/>
                    <a:pt x="6079" y="1733"/>
                  </a:cubicBezTo>
                  <a:cubicBezTo>
                    <a:pt x="4347" y="1095"/>
                    <a:pt x="2614" y="487"/>
                    <a:pt x="1034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8"/>
            <p:cNvSpPr/>
            <p:nvPr/>
          </p:nvSpPr>
          <p:spPr>
            <a:xfrm>
              <a:off x="2575" y="4113938"/>
              <a:ext cx="2645452" cy="199986"/>
            </a:xfrm>
            <a:custGeom>
              <a:avLst/>
              <a:gdLst/>
              <a:ahLst/>
              <a:cxnLst/>
              <a:rect l="l" t="t" r="r" b="b"/>
              <a:pathLst>
                <a:path w="30822" h="5046" extrusionOk="0">
                  <a:moveTo>
                    <a:pt x="30822" y="3313"/>
                  </a:moveTo>
                  <a:lnTo>
                    <a:pt x="30822" y="3313"/>
                  </a:lnTo>
                  <a:cubicBezTo>
                    <a:pt x="30790" y="3324"/>
                    <a:pt x="30759" y="3335"/>
                    <a:pt x="30728" y="3346"/>
                  </a:cubicBezTo>
                  <a:lnTo>
                    <a:pt x="30728" y="3346"/>
                  </a:lnTo>
                  <a:cubicBezTo>
                    <a:pt x="30759" y="3335"/>
                    <a:pt x="30790" y="3324"/>
                    <a:pt x="30822" y="3313"/>
                  </a:cubicBezTo>
                  <a:close/>
                  <a:moveTo>
                    <a:pt x="0" y="0"/>
                  </a:moveTo>
                  <a:lnTo>
                    <a:pt x="0" y="335"/>
                  </a:lnTo>
                  <a:cubicBezTo>
                    <a:pt x="1642" y="730"/>
                    <a:pt x="3344" y="1277"/>
                    <a:pt x="5107" y="1854"/>
                  </a:cubicBezTo>
                  <a:cubicBezTo>
                    <a:pt x="9879" y="3374"/>
                    <a:pt x="15320" y="5046"/>
                    <a:pt x="21217" y="5046"/>
                  </a:cubicBezTo>
                  <a:cubicBezTo>
                    <a:pt x="22341" y="5046"/>
                    <a:pt x="23496" y="4955"/>
                    <a:pt x="24591" y="4833"/>
                  </a:cubicBezTo>
                  <a:cubicBezTo>
                    <a:pt x="26981" y="4594"/>
                    <a:pt x="28902" y="3973"/>
                    <a:pt x="30728" y="3346"/>
                  </a:cubicBezTo>
                  <a:lnTo>
                    <a:pt x="30728" y="3346"/>
                  </a:lnTo>
                  <a:cubicBezTo>
                    <a:pt x="29083" y="3909"/>
                    <a:pt x="27316" y="4382"/>
                    <a:pt x="25198" y="4651"/>
                  </a:cubicBezTo>
                  <a:cubicBezTo>
                    <a:pt x="24013" y="4803"/>
                    <a:pt x="22828" y="4894"/>
                    <a:pt x="21612" y="4894"/>
                  </a:cubicBezTo>
                  <a:cubicBezTo>
                    <a:pt x="15593" y="4833"/>
                    <a:pt x="10031" y="3101"/>
                    <a:pt x="5137" y="1520"/>
                  </a:cubicBezTo>
                  <a:cubicBezTo>
                    <a:pt x="3344" y="973"/>
                    <a:pt x="1611" y="42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8"/>
            <p:cNvSpPr/>
            <p:nvPr/>
          </p:nvSpPr>
          <p:spPr>
            <a:xfrm>
              <a:off x="2575" y="3783850"/>
              <a:ext cx="3224633" cy="285552"/>
            </a:xfrm>
            <a:custGeom>
              <a:avLst/>
              <a:gdLst/>
              <a:ahLst/>
              <a:cxnLst/>
              <a:rect l="l" t="t" r="r" b="b"/>
              <a:pathLst>
                <a:path w="37570" h="7205" extrusionOk="0">
                  <a:moveTo>
                    <a:pt x="0" y="1"/>
                  </a:moveTo>
                  <a:lnTo>
                    <a:pt x="0" y="305"/>
                  </a:lnTo>
                  <a:cubicBezTo>
                    <a:pt x="2250" y="913"/>
                    <a:pt x="4651" y="1733"/>
                    <a:pt x="7143" y="2615"/>
                  </a:cubicBezTo>
                  <a:cubicBezTo>
                    <a:pt x="13253" y="4773"/>
                    <a:pt x="20214" y="7205"/>
                    <a:pt x="27782" y="7205"/>
                  </a:cubicBezTo>
                  <a:cubicBezTo>
                    <a:pt x="29515" y="7205"/>
                    <a:pt x="31278" y="7053"/>
                    <a:pt x="32980" y="6840"/>
                  </a:cubicBezTo>
                  <a:cubicBezTo>
                    <a:pt x="34682" y="6566"/>
                    <a:pt x="36202" y="6171"/>
                    <a:pt x="37570" y="5685"/>
                  </a:cubicBezTo>
                  <a:lnTo>
                    <a:pt x="37570" y="5685"/>
                  </a:lnTo>
                  <a:cubicBezTo>
                    <a:pt x="36354" y="6080"/>
                    <a:pt x="35016" y="6414"/>
                    <a:pt x="33588" y="6627"/>
                  </a:cubicBezTo>
                  <a:cubicBezTo>
                    <a:pt x="31825" y="6901"/>
                    <a:pt x="30001" y="7053"/>
                    <a:pt x="28238" y="7053"/>
                  </a:cubicBezTo>
                  <a:cubicBezTo>
                    <a:pt x="20487" y="7053"/>
                    <a:pt x="13435" y="4560"/>
                    <a:pt x="7174" y="2341"/>
                  </a:cubicBezTo>
                  <a:cubicBezTo>
                    <a:pt x="4681" y="1429"/>
                    <a:pt x="2250" y="609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8"/>
            <p:cNvSpPr/>
            <p:nvPr/>
          </p:nvSpPr>
          <p:spPr>
            <a:xfrm>
              <a:off x="0" y="4092260"/>
              <a:ext cx="2658498" cy="204821"/>
            </a:xfrm>
            <a:custGeom>
              <a:avLst/>
              <a:gdLst/>
              <a:ahLst/>
              <a:cxnLst/>
              <a:rect l="l" t="t" r="r" b="b"/>
              <a:pathLst>
                <a:path w="30974" h="5168" extrusionOk="0">
                  <a:moveTo>
                    <a:pt x="0" y="0"/>
                  </a:moveTo>
                  <a:lnTo>
                    <a:pt x="0" y="304"/>
                  </a:lnTo>
                  <a:cubicBezTo>
                    <a:pt x="1672" y="730"/>
                    <a:pt x="3404" y="1277"/>
                    <a:pt x="5228" y="1854"/>
                  </a:cubicBezTo>
                  <a:cubicBezTo>
                    <a:pt x="10091" y="3404"/>
                    <a:pt x="15654" y="5167"/>
                    <a:pt x="21611" y="5167"/>
                  </a:cubicBezTo>
                  <a:cubicBezTo>
                    <a:pt x="22797" y="5167"/>
                    <a:pt x="23952" y="5076"/>
                    <a:pt x="25137" y="4985"/>
                  </a:cubicBezTo>
                  <a:cubicBezTo>
                    <a:pt x="27417" y="4711"/>
                    <a:pt x="29241" y="4164"/>
                    <a:pt x="30973" y="3556"/>
                  </a:cubicBezTo>
                  <a:lnTo>
                    <a:pt x="30973" y="3556"/>
                  </a:lnTo>
                  <a:cubicBezTo>
                    <a:pt x="29453" y="4073"/>
                    <a:pt x="27782" y="4529"/>
                    <a:pt x="25745" y="4772"/>
                  </a:cubicBezTo>
                  <a:cubicBezTo>
                    <a:pt x="24529" y="4924"/>
                    <a:pt x="23314" y="5015"/>
                    <a:pt x="22067" y="5015"/>
                  </a:cubicBezTo>
                  <a:cubicBezTo>
                    <a:pt x="15897" y="5015"/>
                    <a:pt x="10274" y="3192"/>
                    <a:pt x="5259" y="1581"/>
                  </a:cubicBezTo>
                  <a:cubicBezTo>
                    <a:pt x="3435" y="1034"/>
                    <a:pt x="1672" y="456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8"/>
            <p:cNvSpPr/>
            <p:nvPr/>
          </p:nvSpPr>
          <p:spPr>
            <a:xfrm>
              <a:off x="2575" y="3893470"/>
              <a:ext cx="3002848" cy="256660"/>
            </a:xfrm>
            <a:custGeom>
              <a:avLst/>
              <a:gdLst/>
              <a:ahLst/>
              <a:cxnLst/>
              <a:rect l="l" t="t" r="r" b="b"/>
              <a:pathLst>
                <a:path w="34986" h="6476" extrusionOk="0">
                  <a:moveTo>
                    <a:pt x="34986" y="5016"/>
                  </a:moveTo>
                  <a:cubicBezTo>
                    <a:pt x="34541" y="5158"/>
                    <a:pt x="34082" y="5297"/>
                    <a:pt x="33607" y="5428"/>
                  </a:cubicBezTo>
                  <a:lnTo>
                    <a:pt x="33607" y="5428"/>
                  </a:lnTo>
                  <a:cubicBezTo>
                    <a:pt x="34080" y="5303"/>
                    <a:pt x="34539" y="5165"/>
                    <a:pt x="34986" y="5016"/>
                  </a:cubicBezTo>
                  <a:close/>
                  <a:moveTo>
                    <a:pt x="0" y="1"/>
                  </a:moveTo>
                  <a:lnTo>
                    <a:pt x="0" y="305"/>
                  </a:lnTo>
                  <a:cubicBezTo>
                    <a:pt x="2007" y="822"/>
                    <a:pt x="4225" y="1551"/>
                    <a:pt x="6475" y="2341"/>
                  </a:cubicBezTo>
                  <a:cubicBezTo>
                    <a:pt x="12128" y="4287"/>
                    <a:pt x="18572" y="6475"/>
                    <a:pt x="25563" y="6475"/>
                  </a:cubicBezTo>
                  <a:cubicBezTo>
                    <a:pt x="27144" y="6475"/>
                    <a:pt x="28694" y="6384"/>
                    <a:pt x="30214" y="6141"/>
                  </a:cubicBezTo>
                  <a:cubicBezTo>
                    <a:pt x="31428" y="5973"/>
                    <a:pt x="32556" y="5719"/>
                    <a:pt x="33607" y="5428"/>
                  </a:cubicBezTo>
                  <a:lnTo>
                    <a:pt x="33607" y="5428"/>
                  </a:lnTo>
                  <a:cubicBezTo>
                    <a:pt x="32729" y="5661"/>
                    <a:pt x="31799" y="5851"/>
                    <a:pt x="30791" y="5989"/>
                  </a:cubicBezTo>
                  <a:cubicBezTo>
                    <a:pt x="29211" y="6232"/>
                    <a:pt x="27630" y="6323"/>
                    <a:pt x="25989" y="6323"/>
                  </a:cubicBezTo>
                  <a:cubicBezTo>
                    <a:pt x="18846" y="6323"/>
                    <a:pt x="12280" y="4104"/>
                    <a:pt x="6505" y="2098"/>
                  </a:cubicBezTo>
                  <a:cubicBezTo>
                    <a:pt x="4225" y="1277"/>
                    <a:pt x="2067" y="578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8"/>
            <p:cNvSpPr/>
            <p:nvPr/>
          </p:nvSpPr>
          <p:spPr>
            <a:xfrm>
              <a:off x="2575" y="4399441"/>
              <a:ext cx="206164" cy="24097"/>
            </a:xfrm>
            <a:custGeom>
              <a:avLst/>
              <a:gdLst/>
              <a:ahLst/>
              <a:cxnLst/>
              <a:rect l="l" t="t" r="r" b="b"/>
              <a:pathLst>
                <a:path w="2402" h="608" extrusionOk="0">
                  <a:moveTo>
                    <a:pt x="0" y="0"/>
                  </a:moveTo>
                  <a:lnTo>
                    <a:pt x="0" y="304"/>
                  </a:lnTo>
                  <a:cubicBezTo>
                    <a:pt x="396" y="365"/>
                    <a:pt x="791" y="486"/>
                    <a:pt x="1216" y="608"/>
                  </a:cubicBezTo>
                  <a:lnTo>
                    <a:pt x="2402" y="608"/>
                  </a:lnTo>
                  <a:cubicBezTo>
                    <a:pt x="1551" y="365"/>
                    <a:pt x="760" y="152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8"/>
            <p:cNvSpPr/>
            <p:nvPr/>
          </p:nvSpPr>
          <p:spPr>
            <a:xfrm>
              <a:off x="2575" y="3917565"/>
              <a:ext cx="2955899" cy="249407"/>
            </a:xfrm>
            <a:custGeom>
              <a:avLst/>
              <a:gdLst/>
              <a:ahLst/>
              <a:cxnLst/>
              <a:rect l="l" t="t" r="r" b="b"/>
              <a:pathLst>
                <a:path w="34439" h="6293" extrusionOk="0">
                  <a:moveTo>
                    <a:pt x="0" y="1"/>
                  </a:moveTo>
                  <a:lnTo>
                    <a:pt x="0" y="305"/>
                  </a:lnTo>
                  <a:cubicBezTo>
                    <a:pt x="1976" y="821"/>
                    <a:pt x="4104" y="1551"/>
                    <a:pt x="6323" y="2280"/>
                  </a:cubicBezTo>
                  <a:cubicBezTo>
                    <a:pt x="11885" y="4165"/>
                    <a:pt x="18238" y="6293"/>
                    <a:pt x="25107" y="6293"/>
                  </a:cubicBezTo>
                  <a:cubicBezTo>
                    <a:pt x="26627" y="6293"/>
                    <a:pt x="28147" y="6201"/>
                    <a:pt x="29606" y="5989"/>
                  </a:cubicBezTo>
                  <a:cubicBezTo>
                    <a:pt x="31430" y="5746"/>
                    <a:pt x="33010" y="5320"/>
                    <a:pt x="34439" y="4834"/>
                  </a:cubicBezTo>
                  <a:lnTo>
                    <a:pt x="34439" y="4834"/>
                  </a:lnTo>
                  <a:cubicBezTo>
                    <a:pt x="33162" y="5229"/>
                    <a:pt x="31764" y="5594"/>
                    <a:pt x="30214" y="5806"/>
                  </a:cubicBezTo>
                  <a:cubicBezTo>
                    <a:pt x="28694" y="6049"/>
                    <a:pt x="27144" y="6141"/>
                    <a:pt x="25533" y="6141"/>
                  </a:cubicBezTo>
                  <a:cubicBezTo>
                    <a:pt x="18511" y="6141"/>
                    <a:pt x="12037" y="3952"/>
                    <a:pt x="6353" y="2007"/>
                  </a:cubicBezTo>
                  <a:cubicBezTo>
                    <a:pt x="4104" y="1247"/>
                    <a:pt x="1976" y="517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8"/>
            <p:cNvSpPr/>
            <p:nvPr/>
          </p:nvSpPr>
          <p:spPr>
            <a:xfrm>
              <a:off x="2575" y="4419891"/>
              <a:ext cx="18368" cy="2457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0" y="1"/>
                  </a:moveTo>
                  <a:lnTo>
                    <a:pt x="0" y="62"/>
                  </a:lnTo>
                  <a:lnTo>
                    <a:pt x="213" y="62"/>
                  </a:lnTo>
                  <a:cubicBezTo>
                    <a:pt x="122" y="62"/>
                    <a:pt x="92" y="62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8"/>
            <p:cNvSpPr/>
            <p:nvPr/>
          </p:nvSpPr>
          <p:spPr>
            <a:xfrm>
              <a:off x="2575" y="4353628"/>
              <a:ext cx="555749" cy="67534"/>
            </a:xfrm>
            <a:custGeom>
              <a:avLst/>
              <a:gdLst/>
              <a:ahLst/>
              <a:cxnLst/>
              <a:rect l="l" t="t" r="r" b="b"/>
              <a:pathLst>
                <a:path w="6475" h="1704" extrusionOk="0">
                  <a:moveTo>
                    <a:pt x="0" y="1"/>
                  </a:moveTo>
                  <a:lnTo>
                    <a:pt x="0" y="305"/>
                  </a:lnTo>
                  <a:cubicBezTo>
                    <a:pt x="1186" y="578"/>
                    <a:pt x="2402" y="913"/>
                    <a:pt x="3678" y="1278"/>
                  </a:cubicBezTo>
                  <a:cubicBezTo>
                    <a:pt x="4225" y="1399"/>
                    <a:pt x="4742" y="1582"/>
                    <a:pt x="5350" y="1703"/>
                  </a:cubicBezTo>
                  <a:lnTo>
                    <a:pt x="6475" y="1703"/>
                  </a:lnTo>
                  <a:cubicBezTo>
                    <a:pt x="5502" y="1490"/>
                    <a:pt x="4590" y="1278"/>
                    <a:pt x="3739" y="1004"/>
                  </a:cubicBezTo>
                  <a:cubicBezTo>
                    <a:pt x="2432" y="670"/>
                    <a:pt x="1186" y="305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8"/>
            <p:cNvSpPr/>
            <p:nvPr/>
          </p:nvSpPr>
          <p:spPr>
            <a:xfrm>
              <a:off x="5150" y="3805528"/>
              <a:ext cx="3180345" cy="281946"/>
            </a:xfrm>
            <a:custGeom>
              <a:avLst/>
              <a:gdLst/>
              <a:ahLst/>
              <a:cxnLst/>
              <a:rect l="l" t="t" r="r" b="b"/>
              <a:pathLst>
                <a:path w="37054" h="7114" extrusionOk="0">
                  <a:moveTo>
                    <a:pt x="1" y="1"/>
                  </a:moveTo>
                  <a:lnTo>
                    <a:pt x="1" y="305"/>
                  </a:lnTo>
                  <a:cubicBezTo>
                    <a:pt x="2220" y="882"/>
                    <a:pt x="4560" y="1734"/>
                    <a:pt x="6992" y="2585"/>
                  </a:cubicBezTo>
                  <a:cubicBezTo>
                    <a:pt x="13041" y="4712"/>
                    <a:pt x="19880" y="7114"/>
                    <a:pt x="27327" y="7114"/>
                  </a:cubicBezTo>
                  <a:cubicBezTo>
                    <a:pt x="29029" y="7114"/>
                    <a:pt x="30761" y="6992"/>
                    <a:pt x="32433" y="6749"/>
                  </a:cubicBezTo>
                  <a:cubicBezTo>
                    <a:pt x="34166" y="6475"/>
                    <a:pt x="35685" y="6050"/>
                    <a:pt x="37053" y="5594"/>
                  </a:cubicBezTo>
                  <a:lnTo>
                    <a:pt x="37053" y="5594"/>
                  </a:lnTo>
                  <a:cubicBezTo>
                    <a:pt x="35807" y="5989"/>
                    <a:pt x="34470" y="6262"/>
                    <a:pt x="32980" y="6506"/>
                  </a:cubicBezTo>
                  <a:cubicBezTo>
                    <a:pt x="31278" y="6779"/>
                    <a:pt x="29485" y="6931"/>
                    <a:pt x="27752" y="6931"/>
                  </a:cubicBezTo>
                  <a:cubicBezTo>
                    <a:pt x="20153" y="6931"/>
                    <a:pt x="13162" y="4469"/>
                    <a:pt x="7053" y="2281"/>
                  </a:cubicBezTo>
                  <a:cubicBezTo>
                    <a:pt x="4560" y="1430"/>
                    <a:pt x="2220" y="579"/>
                    <a:pt x="1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8"/>
            <p:cNvSpPr/>
            <p:nvPr/>
          </p:nvSpPr>
          <p:spPr>
            <a:xfrm>
              <a:off x="2575" y="3827246"/>
              <a:ext cx="3138546" cy="273464"/>
            </a:xfrm>
            <a:custGeom>
              <a:avLst/>
              <a:gdLst/>
              <a:ahLst/>
              <a:cxnLst/>
              <a:rect l="l" t="t" r="r" b="b"/>
              <a:pathLst>
                <a:path w="36567" h="6900" extrusionOk="0">
                  <a:moveTo>
                    <a:pt x="36566" y="5380"/>
                  </a:moveTo>
                  <a:cubicBezTo>
                    <a:pt x="35947" y="5578"/>
                    <a:pt x="35311" y="5770"/>
                    <a:pt x="34647" y="5946"/>
                  </a:cubicBezTo>
                  <a:lnTo>
                    <a:pt x="34647" y="5946"/>
                  </a:lnTo>
                  <a:cubicBezTo>
                    <a:pt x="35308" y="5786"/>
                    <a:pt x="35948" y="5601"/>
                    <a:pt x="36566" y="5380"/>
                  </a:cubicBezTo>
                  <a:close/>
                  <a:moveTo>
                    <a:pt x="0" y="0"/>
                  </a:moveTo>
                  <a:lnTo>
                    <a:pt x="0" y="304"/>
                  </a:lnTo>
                  <a:cubicBezTo>
                    <a:pt x="2159" y="882"/>
                    <a:pt x="4438" y="1672"/>
                    <a:pt x="6870" y="2493"/>
                  </a:cubicBezTo>
                  <a:cubicBezTo>
                    <a:pt x="12797" y="4590"/>
                    <a:pt x="19575" y="6900"/>
                    <a:pt x="26901" y="6900"/>
                  </a:cubicBezTo>
                  <a:cubicBezTo>
                    <a:pt x="28572" y="6900"/>
                    <a:pt x="30244" y="6809"/>
                    <a:pt x="31886" y="6535"/>
                  </a:cubicBezTo>
                  <a:cubicBezTo>
                    <a:pt x="32867" y="6380"/>
                    <a:pt x="33780" y="6176"/>
                    <a:pt x="34647" y="5946"/>
                  </a:cubicBezTo>
                  <a:lnTo>
                    <a:pt x="34647" y="5946"/>
                  </a:lnTo>
                  <a:cubicBezTo>
                    <a:pt x="33943" y="6116"/>
                    <a:pt x="33215" y="6258"/>
                    <a:pt x="32463" y="6383"/>
                  </a:cubicBezTo>
                  <a:cubicBezTo>
                    <a:pt x="30791" y="6657"/>
                    <a:pt x="29028" y="6748"/>
                    <a:pt x="27326" y="6748"/>
                  </a:cubicBezTo>
                  <a:cubicBezTo>
                    <a:pt x="19849" y="6748"/>
                    <a:pt x="12949" y="4377"/>
                    <a:pt x="6931" y="2249"/>
                  </a:cubicBezTo>
                  <a:cubicBezTo>
                    <a:pt x="4499" y="1398"/>
                    <a:pt x="2159" y="578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8"/>
            <p:cNvSpPr/>
            <p:nvPr/>
          </p:nvSpPr>
          <p:spPr>
            <a:xfrm>
              <a:off x="0" y="3871791"/>
              <a:ext cx="3049797" cy="262645"/>
            </a:xfrm>
            <a:custGeom>
              <a:avLst/>
              <a:gdLst/>
              <a:ahLst/>
              <a:cxnLst/>
              <a:rect l="l" t="t" r="r" b="b"/>
              <a:pathLst>
                <a:path w="35533" h="6627" extrusionOk="0">
                  <a:moveTo>
                    <a:pt x="35533" y="5138"/>
                  </a:moveTo>
                  <a:cubicBezTo>
                    <a:pt x="35140" y="5260"/>
                    <a:pt x="34742" y="5381"/>
                    <a:pt x="34336" y="5497"/>
                  </a:cubicBezTo>
                  <a:lnTo>
                    <a:pt x="34336" y="5497"/>
                  </a:lnTo>
                  <a:cubicBezTo>
                    <a:pt x="34741" y="5386"/>
                    <a:pt x="35138" y="5266"/>
                    <a:pt x="35533" y="5138"/>
                  </a:cubicBezTo>
                  <a:close/>
                  <a:moveTo>
                    <a:pt x="0" y="1"/>
                  </a:moveTo>
                  <a:lnTo>
                    <a:pt x="0" y="305"/>
                  </a:lnTo>
                  <a:cubicBezTo>
                    <a:pt x="2097" y="852"/>
                    <a:pt x="4286" y="1612"/>
                    <a:pt x="6596" y="2402"/>
                  </a:cubicBezTo>
                  <a:cubicBezTo>
                    <a:pt x="12371" y="4378"/>
                    <a:pt x="18906" y="6627"/>
                    <a:pt x="26019" y="6627"/>
                  </a:cubicBezTo>
                  <a:cubicBezTo>
                    <a:pt x="27630" y="6627"/>
                    <a:pt x="29210" y="6505"/>
                    <a:pt x="30761" y="6293"/>
                  </a:cubicBezTo>
                  <a:cubicBezTo>
                    <a:pt x="32071" y="6093"/>
                    <a:pt x="33235" y="5812"/>
                    <a:pt x="34336" y="5497"/>
                  </a:cubicBezTo>
                  <a:lnTo>
                    <a:pt x="34336" y="5497"/>
                  </a:lnTo>
                  <a:cubicBezTo>
                    <a:pt x="33399" y="5754"/>
                    <a:pt x="32420" y="5962"/>
                    <a:pt x="31338" y="6110"/>
                  </a:cubicBezTo>
                  <a:cubicBezTo>
                    <a:pt x="29757" y="6353"/>
                    <a:pt x="28086" y="6475"/>
                    <a:pt x="26444" y="6475"/>
                  </a:cubicBezTo>
                  <a:cubicBezTo>
                    <a:pt x="19180" y="6475"/>
                    <a:pt x="12493" y="4135"/>
                    <a:pt x="6657" y="2128"/>
                  </a:cubicBezTo>
                  <a:cubicBezTo>
                    <a:pt x="4316" y="1338"/>
                    <a:pt x="2097" y="578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8"/>
            <p:cNvSpPr/>
            <p:nvPr/>
          </p:nvSpPr>
          <p:spPr>
            <a:xfrm>
              <a:off x="2575" y="4333178"/>
              <a:ext cx="730585" cy="89173"/>
            </a:xfrm>
            <a:custGeom>
              <a:avLst/>
              <a:gdLst/>
              <a:ahLst/>
              <a:cxnLst/>
              <a:rect l="l" t="t" r="r" b="b"/>
              <a:pathLst>
                <a:path w="8512" h="2250" extrusionOk="0">
                  <a:moveTo>
                    <a:pt x="0" y="0"/>
                  </a:moveTo>
                  <a:lnTo>
                    <a:pt x="0" y="304"/>
                  </a:lnTo>
                  <a:cubicBezTo>
                    <a:pt x="1216" y="608"/>
                    <a:pt x="2493" y="943"/>
                    <a:pt x="3800" y="1277"/>
                  </a:cubicBezTo>
                  <a:cubicBezTo>
                    <a:pt x="4985" y="1581"/>
                    <a:pt x="6171" y="1946"/>
                    <a:pt x="7387" y="2250"/>
                  </a:cubicBezTo>
                  <a:lnTo>
                    <a:pt x="8511" y="2250"/>
                  </a:lnTo>
                  <a:cubicBezTo>
                    <a:pt x="6931" y="1854"/>
                    <a:pt x="5350" y="1429"/>
                    <a:pt x="3830" y="1034"/>
                  </a:cubicBezTo>
                  <a:cubicBezTo>
                    <a:pt x="2493" y="639"/>
                    <a:pt x="1216" y="304"/>
                    <a:pt x="0" y="0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8"/>
            <p:cNvSpPr/>
            <p:nvPr/>
          </p:nvSpPr>
          <p:spPr>
            <a:xfrm>
              <a:off x="2575" y="3850113"/>
              <a:ext cx="3091597" cy="268669"/>
            </a:xfrm>
            <a:custGeom>
              <a:avLst/>
              <a:gdLst/>
              <a:ahLst/>
              <a:cxnLst/>
              <a:rect l="l" t="t" r="r" b="b"/>
              <a:pathLst>
                <a:path w="36020" h="6779" extrusionOk="0">
                  <a:moveTo>
                    <a:pt x="0" y="1"/>
                  </a:moveTo>
                  <a:lnTo>
                    <a:pt x="0" y="305"/>
                  </a:lnTo>
                  <a:cubicBezTo>
                    <a:pt x="2128" y="852"/>
                    <a:pt x="4377" y="1612"/>
                    <a:pt x="6718" y="2463"/>
                  </a:cubicBezTo>
                  <a:cubicBezTo>
                    <a:pt x="12584" y="4469"/>
                    <a:pt x="19241" y="6779"/>
                    <a:pt x="26445" y="6779"/>
                  </a:cubicBezTo>
                  <a:cubicBezTo>
                    <a:pt x="28086" y="6779"/>
                    <a:pt x="29727" y="6657"/>
                    <a:pt x="31308" y="6444"/>
                  </a:cubicBezTo>
                  <a:cubicBezTo>
                    <a:pt x="33071" y="6171"/>
                    <a:pt x="34621" y="5776"/>
                    <a:pt x="36019" y="5320"/>
                  </a:cubicBezTo>
                  <a:lnTo>
                    <a:pt x="36019" y="5320"/>
                  </a:lnTo>
                  <a:cubicBezTo>
                    <a:pt x="34743" y="5685"/>
                    <a:pt x="33405" y="5989"/>
                    <a:pt x="31886" y="6232"/>
                  </a:cubicBezTo>
                  <a:cubicBezTo>
                    <a:pt x="30244" y="6475"/>
                    <a:pt x="28542" y="6596"/>
                    <a:pt x="26870" y="6596"/>
                  </a:cubicBezTo>
                  <a:cubicBezTo>
                    <a:pt x="19484" y="6596"/>
                    <a:pt x="12736" y="4256"/>
                    <a:pt x="6779" y="2159"/>
                  </a:cubicBezTo>
                  <a:cubicBezTo>
                    <a:pt x="4408" y="1308"/>
                    <a:pt x="2128" y="517"/>
                    <a:pt x="0" y="1"/>
                  </a:cubicBezTo>
                  <a:close/>
                </a:path>
              </a:pathLst>
            </a:custGeom>
            <a:solidFill>
              <a:srgbClr val="4F2AAD">
                <a:alpha val="68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18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745" name="Google Shape;745;p18"/>
          <p:cNvSpPr txBox="1">
            <a:spLocks noGrp="1"/>
          </p:cNvSpPr>
          <p:nvPr>
            <p:ph type="subTitle" idx="1"/>
          </p:nvPr>
        </p:nvSpPr>
        <p:spPr>
          <a:xfrm>
            <a:off x="2187025" y="1631100"/>
            <a:ext cx="4770000" cy="21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Catamaran"/>
              <a:buChar char="●"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○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■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●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○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■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●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○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B0B17"/>
              </a:buClr>
              <a:buSzPts val="1600"/>
              <a:buFont typeface="Nunito"/>
              <a:buChar char="■"/>
              <a:defRPr/>
            </a:lvl9pPr>
          </a:lstStyle>
          <a:p>
            <a:endParaRPr/>
          </a:p>
        </p:txBody>
      </p:sp>
      <p:sp>
        <p:nvSpPr>
          <p:cNvPr id="746" name="Google Shape;746;p18"/>
          <p:cNvSpPr/>
          <p:nvPr/>
        </p:nvSpPr>
        <p:spPr>
          <a:xfrm>
            <a:off x="7150775" y="2287425"/>
            <a:ext cx="1497600" cy="28560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/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18"/>
          <p:cNvSpPr/>
          <p:nvPr/>
        </p:nvSpPr>
        <p:spPr>
          <a:xfrm rot="10800000" flipH="1">
            <a:off x="-1328625" y="1109700"/>
            <a:ext cx="2712300" cy="2712300"/>
          </a:xfrm>
          <a:prstGeom prst="ellipse">
            <a:avLst/>
          </a:prstGeom>
          <a:gradFill>
            <a:gsLst>
              <a:gs pos="0">
                <a:schemeClr val="lt2"/>
              </a:gs>
              <a:gs pos="29000">
                <a:srgbClr val="8733FF">
                  <a:alpha val="76470"/>
                </a:srgbClr>
              </a:gs>
              <a:gs pos="41000">
                <a:srgbClr val="8733FF">
                  <a:alpha val="64313"/>
                </a:srgbClr>
              </a:gs>
              <a:gs pos="51000">
                <a:srgbClr val="8733FF">
                  <a:alpha val="55294"/>
                </a:srgbClr>
              </a:gs>
              <a:gs pos="67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18"/>
          <p:cNvSpPr/>
          <p:nvPr/>
        </p:nvSpPr>
        <p:spPr>
          <a:xfrm>
            <a:off x="8326348" y="72918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18"/>
          <p:cNvSpPr/>
          <p:nvPr/>
        </p:nvSpPr>
        <p:spPr>
          <a:xfrm>
            <a:off x="608791" y="729170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rgbClr val="FF31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3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22"/>
          <p:cNvSpPr/>
          <p:nvPr/>
        </p:nvSpPr>
        <p:spPr>
          <a:xfrm>
            <a:off x="608791" y="4579232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p22"/>
          <p:cNvSpPr/>
          <p:nvPr/>
        </p:nvSpPr>
        <p:spPr>
          <a:xfrm>
            <a:off x="8326348" y="4579245"/>
            <a:ext cx="208874" cy="208874"/>
          </a:xfrm>
          <a:custGeom>
            <a:avLst/>
            <a:gdLst/>
            <a:ahLst/>
            <a:cxnLst/>
            <a:rect l="l" t="t" r="r" b="b"/>
            <a:pathLst>
              <a:path w="2220" h="2220" extrusionOk="0">
                <a:moveTo>
                  <a:pt x="1" y="1"/>
                </a:moveTo>
                <a:lnTo>
                  <a:pt x="1" y="2219"/>
                </a:lnTo>
                <a:lnTo>
                  <a:pt x="2220" y="2219"/>
                </a:lnTo>
                <a:lnTo>
                  <a:pt x="222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2" name="Google Shape;772;p22"/>
          <p:cNvSpPr/>
          <p:nvPr/>
        </p:nvSpPr>
        <p:spPr>
          <a:xfrm rot="-5400000" flipH="1">
            <a:off x="7204350" y="-593250"/>
            <a:ext cx="1089000" cy="2790000"/>
          </a:xfrm>
          <a:prstGeom prst="rect">
            <a:avLst/>
          </a:prstGeom>
          <a:gradFill>
            <a:gsLst>
              <a:gs pos="0">
                <a:srgbClr val="4F2AAD">
                  <a:alpha val="0"/>
                </a:srgbClr>
              </a:gs>
              <a:gs pos="35000">
                <a:srgbClr val="8733FF">
                  <a:alpha val="55294"/>
                </a:srgbClr>
              </a:gs>
              <a:gs pos="74000">
                <a:schemeClr val="accent1"/>
              </a:gs>
              <a:gs pos="100000">
                <a:schemeClr val="accen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22"/>
          <p:cNvSpPr/>
          <p:nvPr/>
        </p:nvSpPr>
        <p:spPr>
          <a:xfrm>
            <a:off x="7503975" y="1684638"/>
            <a:ext cx="2712300" cy="2712300"/>
          </a:xfrm>
          <a:prstGeom prst="ellipse">
            <a:avLst/>
          </a:prstGeom>
          <a:gradFill>
            <a:gsLst>
              <a:gs pos="0">
                <a:schemeClr val="accent2"/>
              </a:gs>
              <a:gs pos="9000">
                <a:schemeClr val="accent2"/>
              </a:gs>
              <a:gs pos="19000">
                <a:schemeClr val="accent2"/>
              </a:gs>
              <a:gs pos="41000">
                <a:srgbClr val="FF31FA">
                  <a:alpha val="73333"/>
                </a:srgbClr>
              </a:gs>
              <a:gs pos="66000">
                <a:srgbClr val="000000">
                  <a:alpha val="0"/>
                </a:srgbClr>
              </a:gs>
              <a:gs pos="100000">
                <a:srgbClr val="000000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22"/>
          <p:cNvSpPr txBox="1">
            <a:spLocks noGrp="1"/>
          </p:cNvSpPr>
          <p:nvPr>
            <p:ph type="title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 sz="3200"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4CF64"/>
              </a:buClr>
              <a:buSzPts val="2800"/>
              <a:buNone/>
              <a:defRPr>
                <a:solidFill>
                  <a:srgbClr val="64CF64"/>
                </a:solidFill>
              </a:defRPr>
            </a:lvl9pPr>
          </a:lstStyle>
          <a:p>
            <a:endParaRPr/>
          </a:p>
        </p:txBody>
      </p:sp>
      <p:sp>
        <p:nvSpPr>
          <p:cNvPr id="775" name="Google Shape;775;p22"/>
          <p:cNvSpPr txBox="1">
            <a:spLocks noGrp="1"/>
          </p:cNvSpPr>
          <p:nvPr>
            <p:ph type="subTitle" idx="1"/>
          </p:nvPr>
        </p:nvSpPr>
        <p:spPr>
          <a:xfrm>
            <a:off x="713225" y="1232450"/>
            <a:ext cx="7717500" cy="3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2350" y="445025"/>
            <a:ext cx="78993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Black"/>
              <a:buNone/>
              <a:defRPr sz="2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Black"/>
              <a:buNone/>
              <a:defRPr sz="2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Black"/>
              <a:buNone/>
              <a:defRPr sz="2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Black"/>
              <a:buNone/>
              <a:defRPr sz="2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Black"/>
              <a:buNone/>
              <a:defRPr sz="2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Black"/>
              <a:buNone/>
              <a:defRPr sz="2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Black"/>
              <a:buNone/>
              <a:defRPr sz="2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Black"/>
              <a:buNone/>
              <a:defRPr sz="2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ppins Black"/>
              <a:buNone/>
              <a:defRPr sz="2800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2350" y="1152475"/>
            <a:ext cx="78993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  <a:defRPr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5" r:id="rId4"/>
    <p:sldLayoutId id="2147483658" r:id="rId5"/>
    <p:sldLayoutId id="2147483659" r:id="rId6"/>
    <p:sldLayoutId id="2147483663" r:id="rId7"/>
    <p:sldLayoutId id="2147483664" r:id="rId8"/>
    <p:sldLayoutId id="2147483668" r:id="rId9"/>
    <p:sldLayoutId id="2147483679" r:id="rId10"/>
    <p:sldLayoutId id="2147483684" r:id="rId11"/>
    <p:sldLayoutId id="2147483685" r:id="rId12"/>
    <p:sldLayoutId id="214748368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44"/>
          <p:cNvSpPr txBox="1">
            <a:spLocks noGrp="1"/>
          </p:cNvSpPr>
          <p:nvPr>
            <p:ph type="ctrTitle"/>
          </p:nvPr>
        </p:nvSpPr>
        <p:spPr>
          <a:xfrm>
            <a:off x="660950" y="1471676"/>
            <a:ext cx="782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Modeling</a:t>
            </a:r>
            <a:r>
              <a:rPr lang="en" dirty="0">
                <a:solidFill>
                  <a:schemeClr val="accent2"/>
                </a:solidFill>
              </a:rPr>
              <a:t> </a:t>
            </a:r>
            <a:br>
              <a:rPr lang="en" dirty="0">
                <a:solidFill>
                  <a:schemeClr val="accent2"/>
                </a:solidFill>
              </a:rPr>
            </a:br>
            <a:r>
              <a:rPr lang="en" sz="2400" dirty="0">
                <a:solidFill>
                  <a:schemeClr val="accent2"/>
                </a:solidFill>
              </a:rPr>
              <a:t>with Maheen Naqvi</a:t>
            </a:r>
            <a:endParaRPr sz="2400" dirty="0">
              <a:solidFill>
                <a:schemeClr val="accent2"/>
              </a:solidFill>
            </a:endParaRPr>
          </a:p>
        </p:txBody>
      </p:sp>
      <p:sp>
        <p:nvSpPr>
          <p:cNvPr id="1113" name="Google Shape;1113;p44"/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DATA MODELING DATA MODELING DATA MODELING</a:t>
            </a:r>
          </a:p>
        </p:txBody>
      </p:sp>
      <p:sp>
        <p:nvSpPr>
          <p:cNvPr id="1114" name="Google Shape;1114;p44"/>
          <p:cNvSpPr/>
          <p:nvPr/>
        </p:nvSpPr>
        <p:spPr>
          <a:xfrm>
            <a:off x="0" y="5888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MODELING DATA MODELING DATA MODELING DATA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25;p46">
            <a:extLst>
              <a:ext uri="{FF2B5EF4-FFF2-40B4-BE49-F238E27FC236}">
                <a16:creationId xmlns:a16="http://schemas.microsoft.com/office/drawing/2014/main" id="{2F2DF5D5-57DE-E74F-E85E-945BF63C8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Data Model</a:t>
            </a:r>
            <a:endParaRPr dirty="0"/>
          </a:p>
        </p:txBody>
      </p:sp>
      <p:sp>
        <p:nvSpPr>
          <p:cNvPr id="12" name="Google Shape;1126;p46">
            <a:extLst>
              <a:ext uri="{FF2B5EF4-FFF2-40B4-BE49-F238E27FC236}">
                <a16:creationId xmlns:a16="http://schemas.microsoft.com/office/drawing/2014/main" id="{A8D0B949-6E64-3EB4-0A4A-FB5A408E12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LDM: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 dirty="0">
                <a:solidFill>
                  <a:schemeClr val="bg1"/>
                </a:solidFill>
                <a:latin typeface="Bell MT" panose="02020503060305020303" pitchFamily="18" charset="77"/>
              </a:rPr>
              <a:t>(Normalization)</a:t>
            </a:r>
            <a:endParaRPr lang="en-US" sz="1800" b="1" u="sng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Remove the duplicate attributes</a:t>
            </a:r>
            <a:endParaRPr lang="en-US" b="1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13" name="Google Shape;1127;p46">
            <a:extLst>
              <a:ext uri="{FF2B5EF4-FFF2-40B4-BE49-F238E27FC236}">
                <a16:creationId xmlns:a16="http://schemas.microsoft.com/office/drawing/2014/main" id="{3835B985-CB07-BCDE-072D-B903AC1B269D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LDM LDM LDM LDM LDM LDM LDM LDM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B3AA60FA-EF19-ED68-0F18-610AAD83F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907" y="1481061"/>
            <a:ext cx="4379816" cy="283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547F3489-90B2-6362-3777-40962E60D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1228165" y="4487930"/>
            <a:ext cx="6104134" cy="26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98662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25;p46">
            <a:extLst>
              <a:ext uri="{FF2B5EF4-FFF2-40B4-BE49-F238E27FC236}">
                <a16:creationId xmlns:a16="http://schemas.microsoft.com/office/drawing/2014/main" id="{2F2DF5D5-57DE-E74F-E85E-945BF63C8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Data Model</a:t>
            </a:r>
            <a:endParaRPr dirty="0"/>
          </a:p>
        </p:txBody>
      </p:sp>
      <p:sp>
        <p:nvSpPr>
          <p:cNvPr id="12" name="Google Shape;1126;p46">
            <a:extLst>
              <a:ext uri="{FF2B5EF4-FFF2-40B4-BE49-F238E27FC236}">
                <a16:creationId xmlns:a16="http://schemas.microsoft.com/office/drawing/2014/main" id="{A8D0B949-6E64-3EB4-0A4A-FB5A408E12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LDM: </a:t>
            </a:r>
            <a:r>
              <a:rPr lang="en-US" sz="1800" b="1" u="sng" dirty="0">
                <a:solidFill>
                  <a:schemeClr val="bg1"/>
                </a:solidFill>
                <a:latin typeface="Bell MT" panose="02020503060305020303" pitchFamily="18" charset="77"/>
              </a:rPr>
              <a:t>(Normalization)</a:t>
            </a:r>
            <a:endParaRPr lang="en-US" sz="1800" b="1" u="sng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Remove the duplicate attributes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Fix multivalued attributes</a:t>
            </a:r>
            <a:endParaRPr lang="en-US" b="1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13" name="Google Shape;1127;p46">
            <a:extLst>
              <a:ext uri="{FF2B5EF4-FFF2-40B4-BE49-F238E27FC236}">
                <a16:creationId xmlns:a16="http://schemas.microsoft.com/office/drawing/2014/main" id="{3835B985-CB07-BCDE-072D-B903AC1B269D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LDM LDM LDM LDM LDM LDM LDM LDM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45B7227A-0CC3-9A56-2DC1-C12616AD5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849" y="2397996"/>
            <a:ext cx="1642033" cy="223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74908FB2-17B5-401B-98C3-095E06670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76" y="1235436"/>
            <a:ext cx="1642033" cy="228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581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25;p46">
            <a:extLst>
              <a:ext uri="{FF2B5EF4-FFF2-40B4-BE49-F238E27FC236}">
                <a16:creationId xmlns:a16="http://schemas.microsoft.com/office/drawing/2014/main" id="{2F2DF5D5-57DE-E74F-E85E-945BF63C8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Data Model</a:t>
            </a:r>
            <a:endParaRPr dirty="0"/>
          </a:p>
        </p:txBody>
      </p:sp>
      <p:sp>
        <p:nvSpPr>
          <p:cNvPr id="12" name="Google Shape;1126;p46">
            <a:extLst>
              <a:ext uri="{FF2B5EF4-FFF2-40B4-BE49-F238E27FC236}">
                <a16:creationId xmlns:a16="http://schemas.microsoft.com/office/drawing/2014/main" id="{A8D0B949-6E64-3EB4-0A4A-FB5A408E12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LDM: </a:t>
            </a:r>
            <a:r>
              <a:rPr lang="en-US" sz="1800" b="1" u="sng" dirty="0">
                <a:solidFill>
                  <a:schemeClr val="bg1"/>
                </a:solidFill>
                <a:latin typeface="Bell MT" panose="02020503060305020303" pitchFamily="18" charset="77"/>
              </a:rPr>
              <a:t>(Normalization)</a:t>
            </a:r>
            <a:endParaRPr lang="en-US" sz="1800" b="1" u="sng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Remove the duplicate attributes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Fix multivalued attributes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R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esolve the hidden dependency</a:t>
            </a:r>
            <a:endParaRPr lang="en-US" b="1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13" name="Google Shape;1127;p46">
            <a:extLst>
              <a:ext uri="{FF2B5EF4-FFF2-40B4-BE49-F238E27FC236}">
                <a16:creationId xmlns:a16="http://schemas.microsoft.com/office/drawing/2014/main" id="{3835B985-CB07-BCDE-072D-B903AC1B269D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LDM LDM LDM LDM LDM LDM LDM LDM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B852995-D50D-B6C5-022A-1AD23999B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5" t="5077" b="5430"/>
          <a:stretch/>
        </p:blipFill>
        <p:spPr bwMode="auto">
          <a:xfrm>
            <a:off x="5728447" y="1235436"/>
            <a:ext cx="2715475" cy="1452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8AD75FB8-C7C5-225D-06E4-4D4D23168B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4117" r="5495" b="6954"/>
          <a:stretch/>
        </p:blipFill>
        <p:spPr bwMode="auto">
          <a:xfrm>
            <a:off x="6167717" y="2800923"/>
            <a:ext cx="2034990" cy="221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087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065C3-EB05-AB47-C5B8-70F6DDF68D55}"/>
              </a:ext>
            </a:extLst>
          </p:cNvPr>
          <p:cNvSpPr txBox="1">
            <a:spLocks/>
          </p:cNvSpPr>
          <p:nvPr/>
        </p:nvSpPr>
        <p:spPr>
          <a:xfrm>
            <a:off x="-75914" y="1883091"/>
            <a:ext cx="5060289" cy="137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algn="ctr"/>
            <a:r>
              <a:rPr lang="en-US" sz="3600" dirty="0"/>
              <a:t>My </a:t>
            </a:r>
            <a:r>
              <a:rPr lang="en-US" sz="3600" dirty="0" err="1"/>
              <a:t>eMovies</a:t>
            </a:r>
            <a:br>
              <a:rPr lang="en-US" sz="3600" dirty="0"/>
            </a:br>
            <a:r>
              <a:rPr lang="en-US" sz="3600" dirty="0"/>
              <a:t>PDM</a:t>
            </a:r>
          </a:p>
        </p:txBody>
      </p:sp>
      <p:sp>
        <p:nvSpPr>
          <p:cNvPr id="11" name="Google Shape;1150;p48">
            <a:extLst>
              <a:ext uri="{FF2B5EF4-FFF2-40B4-BE49-F238E27FC236}">
                <a16:creationId xmlns:a16="http://schemas.microsoft.com/office/drawing/2014/main" id="{7605C1E6-44BD-93A1-A9FE-8B5C420F23F2}"/>
              </a:ext>
            </a:extLst>
          </p:cNvPr>
          <p:cNvSpPr/>
          <p:nvPr/>
        </p:nvSpPr>
        <p:spPr>
          <a:xfrm>
            <a:off x="5312625" y="1069200"/>
            <a:ext cx="3091500" cy="3005100"/>
          </a:xfrm>
          <a:prstGeom prst="ellipse">
            <a:avLst/>
          </a:prstGeom>
          <a:gradFill>
            <a:gsLst>
              <a:gs pos="0">
                <a:schemeClr val="dk2"/>
              </a:gs>
              <a:gs pos="35000">
                <a:schemeClr val="lt2"/>
              </a:gs>
              <a:gs pos="8200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67262-54DD-D3BD-B251-D98F3F0A1F1F}"/>
              </a:ext>
            </a:extLst>
          </p:cNvPr>
          <p:cNvSpPr txBox="1"/>
          <p:nvPr/>
        </p:nvSpPr>
        <p:spPr>
          <a:xfrm>
            <a:off x="3182471" y="1066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Google Shape;1153;p48">
            <a:extLst>
              <a:ext uri="{FF2B5EF4-FFF2-40B4-BE49-F238E27FC236}">
                <a16:creationId xmlns:a16="http://schemas.microsoft.com/office/drawing/2014/main" id="{D3B3E93A-A491-32A2-9068-FE75D1104EFC}"/>
              </a:ext>
            </a:extLst>
          </p:cNvPr>
          <p:cNvPicPr preferRelativeResize="0"/>
          <p:nvPr/>
        </p:nvPicPr>
        <p:blipFill>
          <a:blip r:embed="rId3"/>
          <a:srcRect l="27697" r="27697"/>
          <a:stretch/>
        </p:blipFill>
        <p:spPr>
          <a:xfrm>
            <a:off x="5312625" y="1069200"/>
            <a:ext cx="3091500" cy="301752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20426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25;p46">
            <a:extLst>
              <a:ext uri="{FF2B5EF4-FFF2-40B4-BE49-F238E27FC236}">
                <a16:creationId xmlns:a16="http://schemas.microsoft.com/office/drawing/2014/main" id="{57AAE7FC-4052-05AC-1767-1C5D009C7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Physical Data Model</a:t>
            </a:r>
            <a:endParaRPr dirty="0"/>
          </a:p>
        </p:txBody>
      </p:sp>
      <p:sp>
        <p:nvSpPr>
          <p:cNvPr id="17" name="Google Shape;1126;p46">
            <a:extLst>
              <a:ext uri="{FF2B5EF4-FFF2-40B4-BE49-F238E27FC236}">
                <a16:creationId xmlns:a16="http://schemas.microsoft.com/office/drawing/2014/main" id="{5DAFE3B7-ED80-BEDD-3E0E-6ABC50EF98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PDM: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Use fully qualified object names</a:t>
            </a:r>
            <a:endParaRPr lang="en-US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Google Shape;1127;p46">
            <a:extLst>
              <a:ext uri="{FF2B5EF4-FFF2-40B4-BE49-F238E27FC236}">
                <a16:creationId xmlns:a16="http://schemas.microsoft.com/office/drawing/2014/main" id="{A080E3CE-DD8F-E681-AA90-164EAF8FFA95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PDM PDM PDM PDM PDM PDM PDM PDM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9D8503E6-9667-ACFF-06AF-B6A93A77F4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0" t="3258" r="12781" b="9292"/>
          <a:stretch/>
        </p:blipFill>
        <p:spPr bwMode="auto">
          <a:xfrm>
            <a:off x="6073735" y="1235436"/>
            <a:ext cx="2590800" cy="229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DB2B9E7F-6575-9A55-13CA-30C6CDD3A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5325" y="3652015"/>
            <a:ext cx="5058171" cy="132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25;p46">
            <a:extLst>
              <a:ext uri="{FF2B5EF4-FFF2-40B4-BE49-F238E27FC236}">
                <a16:creationId xmlns:a16="http://schemas.microsoft.com/office/drawing/2014/main" id="{57AAE7FC-4052-05AC-1767-1C5D009C7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Physical Data Model</a:t>
            </a:r>
            <a:endParaRPr dirty="0"/>
          </a:p>
        </p:txBody>
      </p:sp>
      <p:sp>
        <p:nvSpPr>
          <p:cNvPr id="17" name="Google Shape;1126;p46">
            <a:extLst>
              <a:ext uri="{FF2B5EF4-FFF2-40B4-BE49-F238E27FC236}">
                <a16:creationId xmlns:a16="http://schemas.microsoft.com/office/drawing/2014/main" id="{5DAFE3B7-ED80-BEDD-3E0E-6ABC50EF98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PDM: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Use fully qualified object names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Fix the datatypes</a:t>
            </a:r>
            <a:endParaRPr lang="en-US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Google Shape;1127;p46">
            <a:extLst>
              <a:ext uri="{FF2B5EF4-FFF2-40B4-BE49-F238E27FC236}">
                <a16:creationId xmlns:a16="http://schemas.microsoft.com/office/drawing/2014/main" id="{A080E3CE-DD8F-E681-AA90-164EAF8FFA95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PDM PDM PDM PDM PDM PDM PDM PDM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E68411-C298-1E6F-FEB6-D7925A358D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65"/>
          <a:stretch/>
        </p:blipFill>
        <p:spPr>
          <a:xfrm>
            <a:off x="4361329" y="1872301"/>
            <a:ext cx="4549588" cy="172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548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25;p46">
            <a:extLst>
              <a:ext uri="{FF2B5EF4-FFF2-40B4-BE49-F238E27FC236}">
                <a16:creationId xmlns:a16="http://schemas.microsoft.com/office/drawing/2014/main" id="{57AAE7FC-4052-05AC-1767-1C5D009C7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Physical Data Model</a:t>
            </a:r>
            <a:endParaRPr dirty="0"/>
          </a:p>
        </p:txBody>
      </p:sp>
      <p:sp>
        <p:nvSpPr>
          <p:cNvPr id="17" name="Google Shape;1126;p46">
            <a:extLst>
              <a:ext uri="{FF2B5EF4-FFF2-40B4-BE49-F238E27FC236}">
                <a16:creationId xmlns:a16="http://schemas.microsoft.com/office/drawing/2014/main" id="{5DAFE3B7-ED80-BEDD-3E0E-6ABC50EF98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PDM: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Use fully qualified object names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Fix the datatypes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Use PASCAL case</a:t>
            </a:r>
            <a:endParaRPr lang="en-US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Google Shape;1127;p46">
            <a:extLst>
              <a:ext uri="{FF2B5EF4-FFF2-40B4-BE49-F238E27FC236}">
                <a16:creationId xmlns:a16="http://schemas.microsoft.com/office/drawing/2014/main" id="{A080E3CE-DD8F-E681-AA90-164EAF8FFA95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PDM PDM PDM PDM PDM PDM PDM PDM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AD9F3631-BCD7-672E-0283-797D96E7E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224" y="1748118"/>
            <a:ext cx="3635188" cy="240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384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25;p46">
            <a:extLst>
              <a:ext uri="{FF2B5EF4-FFF2-40B4-BE49-F238E27FC236}">
                <a16:creationId xmlns:a16="http://schemas.microsoft.com/office/drawing/2014/main" id="{57AAE7FC-4052-05AC-1767-1C5D009C7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Physical Data Model</a:t>
            </a:r>
            <a:endParaRPr dirty="0"/>
          </a:p>
        </p:txBody>
      </p:sp>
      <p:sp>
        <p:nvSpPr>
          <p:cNvPr id="17" name="Google Shape;1126;p46">
            <a:extLst>
              <a:ext uri="{FF2B5EF4-FFF2-40B4-BE49-F238E27FC236}">
                <a16:creationId xmlns:a16="http://schemas.microsoft.com/office/drawing/2014/main" id="{5DAFE3B7-ED80-BEDD-3E0E-6ABC50EF98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PDM: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Use fully qualified object names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Fix the datatypes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Use PASCAL case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Remove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abbreviations</a:t>
            </a:r>
            <a:endParaRPr lang="en-US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Google Shape;1127;p46">
            <a:extLst>
              <a:ext uri="{FF2B5EF4-FFF2-40B4-BE49-F238E27FC236}">
                <a16:creationId xmlns:a16="http://schemas.microsoft.com/office/drawing/2014/main" id="{A080E3CE-DD8F-E681-AA90-164EAF8FFA95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PDM PDM PDM PDM PDM PDM PDM PDM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6C94914B-B7E1-FAFD-12D7-9960A4EF4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118" y="1713780"/>
            <a:ext cx="3757176" cy="215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0744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125;p46">
            <a:extLst>
              <a:ext uri="{FF2B5EF4-FFF2-40B4-BE49-F238E27FC236}">
                <a16:creationId xmlns:a16="http://schemas.microsoft.com/office/drawing/2014/main" id="{57AAE7FC-4052-05AC-1767-1C5D009C7E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Physical Data Model</a:t>
            </a:r>
            <a:endParaRPr dirty="0"/>
          </a:p>
        </p:txBody>
      </p:sp>
      <p:sp>
        <p:nvSpPr>
          <p:cNvPr id="17" name="Google Shape;1126;p46">
            <a:extLst>
              <a:ext uri="{FF2B5EF4-FFF2-40B4-BE49-F238E27FC236}">
                <a16:creationId xmlns:a16="http://schemas.microsoft.com/office/drawing/2014/main" id="{5DAFE3B7-ED80-BEDD-3E0E-6ABC50EF984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PDM: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Use fully qualified object names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Fix the datatypes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Use PASCAL case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Remove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abbreviations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Remove underscore and spaces</a:t>
            </a:r>
            <a:endParaRPr lang="en-US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Google Shape;1127;p46">
            <a:extLst>
              <a:ext uri="{FF2B5EF4-FFF2-40B4-BE49-F238E27FC236}">
                <a16:creationId xmlns:a16="http://schemas.microsoft.com/office/drawing/2014/main" id="{A080E3CE-DD8F-E681-AA90-164EAF8FFA95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PDM PDM PDM PDM PDM PDM PDM PDM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7F871A-44E6-C4E8-A2EB-1BBA13567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97" y="1664002"/>
            <a:ext cx="3371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23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125;p46">
            <a:extLst>
              <a:ext uri="{FF2B5EF4-FFF2-40B4-BE49-F238E27FC236}">
                <a16:creationId xmlns:a16="http://schemas.microsoft.com/office/drawing/2014/main" id="{5F1DF9AF-9B49-B449-347D-8016BE5D1A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Physical Data Model</a:t>
            </a:r>
            <a:endParaRPr dirty="0"/>
          </a:p>
        </p:txBody>
      </p:sp>
      <p:sp>
        <p:nvSpPr>
          <p:cNvPr id="13" name="Google Shape;1126;p46">
            <a:extLst>
              <a:ext uri="{FF2B5EF4-FFF2-40B4-BE49-F238E27FC236}">
                <a16:creationId xmlns:a16="http://schemas.microsoft.com/office/drawing/2014/main" id="{FF24F7FB-06D6-A084-4AEA-5950ABE794F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7906" y="1443745"/>
            <a:ext cx="9009387" cy="27146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PDM</a:t>
            </a:r>
            <a:endParaRPr lang="en-US" sz="1800" b="1" dirty="0">
              <a:solidFill>
                <a:schemeClr val="bg1"/>
              </a:solidFill>
              <a:latin typeface="Bell MT" panose="02020503060305020303" pitchFamily="18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u="sng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(Star Schema):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ell MT" panose="02020503060305020303" pitchFamily="18" charset="77"/>
              </a:rPr>
              <a:t>F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act table: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Sales.PaymentTranscation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.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Bell MT" panose="02020503060305020303" pitchFamily="18" charset="77"/>
              </a:rPr>
              <a:t>K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ey value </a:t>
            </a:r>
            <a:r>
              <a:rPr lang="en-US" sz="1800" b="0" i="0" u="none" strike="noStrike" dirty="0" err="1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PaymentTransactionId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New tables made </a:t>
            </a:r>
          </a:p>
          <a:p>
            <a:pPr marL="742950" lvl="1" indent="-285750"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Sales.PaymentCreditCard</a:t>
            </a:r>
            <a:endParaRPr lang="en-US" sz="1600" b="0" i="0" u="none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  <a:p>
            <a:pPr marL="742950" lvl="1" indent="-285750"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Sales.PaymentChecking</a:t>
            </a:r>
            <a:r>
              <a:rPr lang="en-US" sz="16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 </a:t>
            </a:r>
          </a:p>
          <a:p>
            <a:pPr marL="742950" lvl="1" indent="-285750"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600" b="0" i="0" u="none" strike="noStrike" dirty="0" err="1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Sales.PaymentElectronic</a:t>
            </a:r>
            <a:endParaRPr lang="en-US" sz="1600" b="1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14" name="Google Shape;1127;p46">
            <a:extLst>
              <a:ext uri="{FF2B5EF4-FFF2-40B4-BE49-F238E27FC236}">
                <a16:creationId xmlns:a16="http://schemas.microsoft.com/office/drawing/2014/main" id="{71BA4BDE-505A-8246-F0E6-A276E1FE4E1E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PDM PDM PDM PDM PDM PDM PDM PDM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7F59B99-28DB-B67F-C6F1-29403BC21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999" y="2801049"/>
            <a:ext cx="5616388" cy="2115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45"/>
          <p:cNvSpPr txBox="1">
            <a:spLocks noGrp="1"/>
          </p:cNvSpPr>
          <p:nvPr>
            <p:ph type="title"/>
          </p:nvPr>
        </p:nvSpPr>
        <p:spPr>
          <a:xfrm>
            <a:off x="713225" y="362070"/>
            <a:ext cx="77175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Poppins" pitchFamily="2" charset="77"/>
                <a:cs typeface="Poppins" pitchFamily="2" charset="77"/>
              </a:rPr>
              <a:t>3 Musketeers –  Quick View </a:t>
            </a:r>
            <a:endParaRPr b="1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F619BC-93BA-10ED-DDC3-2D8D919DA7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14"/>
          <a:stretch/>
        </p:blipFill>
        <p:spPr>
          <a:xfrm>
            <a:off x="89647" y="1071211"/>
            <a:ext cx="3363108" cy="1976107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EA6C50-663E-8CF7-85F6-950AF71D3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727" y="1071210"/>
            <a:ext cx="3175626" cy="2001575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8A54CE-8AA1-0A07-825C-B80647CC9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7321" y="2706534"/>
            <a:ext cx="3664931" cy="2374213"/>
          </a:xfrm>
          <a:prstGeom prst="rect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463FEF-14D6-991F-908C-AD7B790396AB}"/>
              </a:ext>
            </a:extLst>
          </p:cNvPr>
          <p:cNvSpPr txBox="1"/>
          <p:nvPr/>
        </p:nvSpPr>
        <p:spPr>
          <a:xfrm>
            <a:off x="545220" y="3183759"/>
            <a:ext cx="1775012" cy="30777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Bell MT" panose="02020503060305020303" pitchFamily="18" charset="77"/>
              </a:rPr>
              <a:t>Logical Data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81D762-8CC1-52C4-7789-FE5820320FCF}"/>
              </a:ext>
            </a:extLst>
          </p:cNvPr>
          <p:cNvSpPr txBox="1"/>
          <p:nvPr/>
        </p:nvSpPr>
        <p:spPr>
          <a:xfrm>
            <a:off x="3733800" y="2330537"/>
            <a:ext cx="1833282" cy="30777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Bell MT" panose="02020503060305020303" pitchFamily="18" charset="77"/>
              </a:rPr>
              <a:t>Physical Data Model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FBDFB0-6CE0-31FB-FE3D-304A2437E407}"/>
              </a:ext>
            </a:extLst>
          </p:cNvPr>
          <p:cNvSpPr txBox="1"/>
          <p:nvPr/>
        </p:nvSpPr>
        <p:spPr>
          <a:xfrm>
            <a:off x="6795540" y="3198876"/>
            <a:ext cx="2095525" cy="30777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Bell MT" panose="02020503060305020303" pitchFamily="18" charset="77"/>
              </a:rPr>
              <a:t>Conceptual Data Model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0DAB-BAC0-FD2E-AA19-C47E88F8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15" y="272421"/>
            <a:ext cx="7717500" cy="561297"/>
          </a:xfrm>
        </p:spPr>
        <p:txBody>
          <a:bodyPr/>
          <a:lstStyle/>
          <a:p>
            <a:r>
              <a:rPr lang="en-US" sz="2400" b="1" dirty="0"/>
              <a:t>Here’s a full image of how CDM looks like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C50C6-C120-28D7-671D-1931B0ECB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086502"/>
            <a:ext cx="7772400" cy="37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78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0DAB-BAC0-FD2E-AA19-C47E88F8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15" y="272421"/>
            <a:ext cx="7717500" cy="561297"/>
          </a:xfrm>
        </p:spPr>
        <p:txBody>
          <a:bodyPr/>
          <a:lstStyle/>
          <a:p>
            <a:r>
              <a:rPr lang="en-US" sz="2400" b="1" dirty="0"/>
              <a:t>Here’s a full image of how LDM looks like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594E2-0337-990E-D7BA-6F42B1000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0" y="897589"/>
            <a:ext cx="7772400" cy="397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1554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0DAB-BAC0-FD2E-AA19-C47E88F8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15" y="272421"/>
            <a:ext cx="7717500" cy="561297"/>
          </a:xfrm>
        </p:spPr>
        <p:txBody>
          <a:bodyPr/>
          <a:lstStyle/>
          <a:p>
            <a:r>
              <a:rPr lang="en-US" sz="2400" b="1" dirty="0"/>
              <a:t>Here’s a full image of how PDM looks like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D90DD0-98A0-87F6-35CB-76C6F7CEF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878542"/>
            <a:ext cx="7772400" cy="395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70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569;p76">
            <a:extLst>
              <a:ext uri="{FF2B5EF4-FFF2-40B4-BE49-F238E27FC236}">
                <a16:creationId xmlns:a16="http://schemas.microsoft.com/office/drawing/2014/main" id="{2933A188-0C3F-60CA-F74B-A712924386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92399" y="720899"/>
            <a:ext cx="4567619" cy="15524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Thanks</a:t>
            </a:r>
            <a:endParaRPr sz="4800" dirty="0"/>
          </a:p>
        </p:txBody>
      </p:sp>
      <p:sp>
        <p:nvSpPr>
          <p:cNvPr id="7" name="Google Shape;1570;p76">
            <a:extLst>
              <a:ext uri="{FF2B5EF4-FFF2-40B4-BE49-F238E27FC236}">
                <a16:creationId xmlns:a16="http://schemas.microsoft.com/office/drawing/2014/main" id="{922F3D58-BA78-08D2-8BE8-5577CA756C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24758" y="2263570"/>
            <a:ext cx="3702900" cy="12131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latin typeface="Poppins" pitchFamily="2" charset="77"/>
                <a:cs typeface="Poppins" pitchFamily="2" charset="77"/>
              </a:rPr>
              <a:t>Do you have any questions?</a:t>
            </a:r>
            <a:endParaRPr dirty="0">
              <a:latin typeface="Poppins" pitchFamily="2" charset="77"/>
              <a:cs typeface="Poppins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uFill>
                <a:noFill/>
              </a:uFill>
              <a:latin typeface="Poppins" pitchFamily="2" charset="77"/>
              <a:cs typeface="Poppins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uFill>
                <a:noFill/>
              </a:uFill>
              <a:latin typeface="Poppins" pitchFamily="2" charset="77"/>
              <a:cs typeface="Poppins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uFill>
                  <a:noFill/>
                </a:uFill>
                <a:latin typeface="Poppins" pitchFamily="2" charset="77"/>
                <a:cs typeface="Poppins" pitchFamily="2" charset="77"/>
              </a:rPr>
              <a:t>m</a:t>
            </a:r>
            <a:r>
              <a:rPr lang="en" dirty="0">
                <a:uFill>
                  <a:noFill/>
                </a:uFill>
                <a:latin typeface="Poppins" pitchFamily="2" charset="77"/>
                <a:cs typeface="Poppins" pitchFamily="2" charset="77"/>
              </a:rPr>
              <a:t>aheen.naqvi05@qmail.cuny.edu</a:t>
            </a:r>
            <a:endParaRPr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8" name="Google Shape;1585;p76">
            <a:extLst>
              <a:ext uri="{FF2B5EF4-FFF2-40B4-BE49-F238E27FC236}">
                <a16:creationId xmlns:a16="http://schemas.microsoft.com/office/drawing/2014/main" id="{B6CEE27E-E8B7-F47A-09EA-92B98E6D9A76}"/>
              </a:ext>
            </a:extLst>
          </p:cNvPr>
          <p:cNvSpPr txBox="1"/>
          <p:nvPr/>
        </p:nvSpPr>
        <p:spPr>
          <a:xfrm>
            <a:off x="2690250" y="4130400"/>
            <a:ext cx="37029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Google Shape;1586;p76">
            <a:extLst>
              <a:ext uri="{FF2B5EF4-FFF2-40B4-BE49-F238E27FC236}">
                <a16:creationId xmlns:a16="http://schemas.microsoft.com/office/drawing/2014/main" id="{747FF734-3102-461E-037D-39E8DC447A09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DATA MODELING DATA MODELING DATA MODELING 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1B5B0B-0BB6-7509-002A-B7B2667A2478}"/>
              </a:ext>
            </a:extLst>
          </p:cNvPr>
          <p:cNvSpPr txBox="1"/>
          <p:nvPr/>
        </p:nvSpPr>
        <p:spPr>
          <a:xfrm>
            <a:off x="3747247" y="363967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99D8A1-52E3-6947-8271-25A184FD3D6A}"/>
              </a:ext>
            </a:extLst>
          </p:cNvPr>
          <p:cNvSpPr txBox="1"/>
          <p:nvPr/>
        </p:nvSpPr>
        <p:spPr>
          <a:xfrm>
            <a:off x="6347012" y="245632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Google Shape;11783;p95">
            <a:extLst>
              <a:ext uri="{FF2B5EF4-FFF2-40B4-BE49-F238E27FC236}">
                <a16:creationId xmlns:a16="http://schemas.microsoft.com/office/drawing/2014/main" id="{9D9C2E13-71E7-13F8-353C-D3A260C6F22E}"/>
              </a:ext>
            </a:extLst>
          </p:cNvPr>
          <p:cNvSpPr/>
          <p:nvPr/>
        </p:nvSpPr>
        <p:spPr>
          <a:xfrm>
            <a:off x="4361600" y="2673770"/>
            <a:ext cx="420796" cy="295690"/>
          </a:xfrm>
          <a:custGeom>
            <a:avLst/>
            <a:gdLst/>
            <a:ahLst/>
            <a:cxnLst/>
            <a:rect l="l" t="t" r="r" b="b"/>
            <a:pathLst>
              <a:path w="11658" h="8192" extrusionOk="0">
                <a:moveTo>
                  <a:pt x="10429" y="662"/>
                </a:moveTo>
                <a:cubicBezTo>
                  <a:pt x="10114" y="1008"/>
                  <a:pt x="6207" y="4915"/>
                  <a:pt x="6081" y="5072"/>
                </a:cubicBezTo>
                <a:cubicBezTo>
                  <a:pt x="6018" y="5135"/>
                  <a:pt x="5916" y="5167"/>
                  <a:pt x="5813" y="5167"/>
                </a:cubicBezTo>
                <a:cubicBezTo>
                  <a:pt x="5711" y="5167"/>
                  <a:pt x="5608" y="5135"/>
                  <a:pt x="5545" y="5072"/>
                </a:cubicBezTo>
                <a:lnTo>
                  <a:pt x="1135" y="662"/>
                </a:lnTo>
                <a:close/>
                <a:moveTo>
                  <a:pt x="662" y="1134"/>
                </a:moveTo>
                <a:lnTo>
                  <a:pt x="3624" y="4096"/>
                </a:lnTo>
                <a:lnTo>
                  <a:pt x="662" y="7057"/>
                </a:lnTo>
                <a:lnTo>
                  <a:pt x="662" y="1134"/>
                </a:lnTo>
                <a:close/>
                <a:moveTo>
                  <a:pt x="10996" y="1134"/>
                </a:moveTo>
                <a:lnTo>
                  <a:pt x="10996" y="7057"/>
                </a:lnTo>
                <a:lnTo>
                  <a:pt x="8034" y="4096"/>
                </a:lnTo>
                <a:lnTo>
                  <a:pt x="10996" y="1134"/>
                </a:lnTo>
                <a:close/>
                <a:moveTo>
                  <a:pt x="7562" y="4568"/>
                </a:moveTo>
                <a:lnTo>
                  <a:pt x="10492" y="7530"/>
                </a:lnTo>
                <a:lnTo>
                  <a:pt x="1198" y="7530"/>
                </a:lnTo>
                <a:lnTo>
                  <a:pt x="4096" y="4568"/>
                </a:lnTo>
                <a:lnTo>
                  <a:pt x="5073" y="5545"/>
                </a:lnTo>
                <a:cubicBezTo>
                  <a:pt x="5278" y="5750"/>
                  <a:pt x="5553" y="5852"/>
                  <a:pt x="5829" y="5852"/>
                </a:cubicBezTo>
                <a:cubicBezTo>
                  <a:pt x="6105" y="5852"/>
                  <a:pt x="6380" y="5750"/>
                  <a:pt x="6585" y="5545"/>
                </a:cubicBezTo>
                <a:lnTo>
                  <a:pt x="7562" y="4568"/>
                </a:lnTo>
                <a:close/>
                <a:moveTo>
                  <a:pt x="1009" y="0"/>
                </a:moveTo>
                <a:cubicBezTo>
                  <a:pt x="473" y="0"/>
                  <a:pt x="1" y="473"/>
                  <a:pt x="1" y="1008"/>
                </a:cubicBezTo>
                <a:lnTo>
                  <a:pt x="1" y="7152"/>
                </a:lnTo>
                <a:cubicBezTo>
                  <a:pt x="1" y="7719"/>
                  <a:pt x="473" y="8191"/>
                  <a:pt x="1009" y="8191"/>
                </a:cubicBezTo>
                <a:lnTo>
                  <a:pt x="10618" y="8191"/>
                </a:lnTo>
                <a:cubicBezTo>
                  <a:pt x="11185" y="8191"/>
                  <a:pt x="11657" y="7719"/>
                  <a:pt x="11657" y="7152"/>
                </a:cubicBezTo>
                <a:lnTo>
                  <a:pt x="11657" y="1008"/>
                </a:lnTo>
                <a:cubicBezTo>
                  <a:pt x="11657" y="441"/>
                  <a:pt x="11185" y="0"/>
                  <a:pt x="10618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8F8A8-E364-E88B-E0E4-CFC96E5E3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5913" y="1883091"/>
            <a:ext cx="4970642" cy="1377318"/>
          </a:xfrm>
        </p:spPr>
        <p:txBody>
          <a:bodyPr/>
          <a:lstStyle/>
          <a:p>
            <a:pPr algn="ctr"/>
            <a:r>
              <a:rPr lang="en-US" sz="3600" dirty="0"/>
              <a:t>My </a:t>
            </a:r>
            <a:r>
              <a:rPr lang="en-US" sz="3600" dirty="0" err="1"/>
              <a:t>eMovies</a:t>
            </a:r>
            <a:br>
              <a:rPr lang="en-US" sz="3600" dirty="0"/>
            </a:br>
            <a:r>
              <a:rPr lang="en-US" sz="3600" dirty="0"/>
              <a:t>CDM</a:t>
            </a:r>
          </a:p>
        </p:txBody>
      </p:sp>
      <p:sp>
        <p:nvSpPr>
          <p:cNvPr id="4" name="Google Shape;1150;p48">
            <a:extLst>
              <a:ext uri="{FF2B5EF4-FFF2-40B4-BE49-F238E27FC236}">
                <a16:creationId xmlns:a16="http://schemas.microsoft.com/office/drawing/2014/main" id="{A75DC1C1-98C9-DF1E-A370-BE4CD5675374}"/>
              </a:ext>
            </a:extLst>
          </p:cNvPr>
          <p:cNvSpPr/>
          <p:nvPr/>
        </p:nvSpPr>
        <p:spPr>
          <a:xfrm>
            <a:off x="5312625" y="1069200"/>
            <a:ext cx="3091500" cy="3005100"/>
          </a:xfrm>
          <a:prstGeom prst="ellipse">
            <a:avLst/>
          </a:prstGeom>
          <a:gradFill>
            <a:gsLst>
              <a:gs pos="0">
                <a:schemeClr val="dk2"/>
              </a:gs>
              <a:gs pos="35000">
                <a:schemeClr val="lt2"/>
              </a:gs>
              <a:gs pos="8200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1AFBC8-41F7-44C1-3457-554A4B49549F}"/>
              </a:ext>
            </a:extLst>
          </p:cNvPr>
          <p:cNvSpPr txBox="1"/>
          <p:nvPr/>
        </p:nvSpPr>
        <p:spPr>
          <a:xfrm>
            <a:off x="3182471" y="1066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Google Shape;1153;p48">
            <a:extLst>
              <a:ext uri="{FF2B5EF4-FFF2-40B4-BE49-F238E27FC236}">
                <a16:creationId xmlns:a16="http://schemas.microsoft.com/office/drawing/2014/main" id="{482AD97C-02F0-FDCC-741F-BBDA6DEA6F58}"/>
              </a:ext>
            </a:extLst>
          </p:cNvPr>
          <p:cNvPicPr preferRelativeResize="0"/>
          <p:nvPr/>
        </p:nvPicPr>
        <p:blipFill>
          <a:blip r:embed="rId2"/>
          <a:srcRect l="27548" r="27548"/>
          <a:stretch/>
        </p:blipFill>
        <p:spPr>
          <a:xfrm>
            <a:off x="5312625" y="1069200"/>
            <a:ext cx="3091500" cy="3005100"/>
          </a:xfrm>
          <a:prstGeom prst="ellipse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55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46"/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Conceptual Data Model</a:t>
            </a:r>
            <a:endParaRPr dirty="0"/>
          </a:p>
        </p:txBody>
      </p:sp>
      <p:sp>
        <p:nvSpPr>
          <p:cNvPr id="1126" name="Google Shape;1126;p46"/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to make modernized CDM: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Click ER diagrams in Model Explorer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Right click and choose NEW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Name it as CDM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Right click on the Window Panel and choose Properties </a:t>
            </a:r>
          </a:p>
          <a:p>
            <a:pPr fontAlgn="base"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Under the tab entity, you will see a Display </a:t>
            </a:r>
            <a:r>
              <a:rPr lang="en-US" sz="1400" dirty="0">
                <a:solidFill>
                  <a:schemeClr val="bg1"/>
                </a:solidFill>
                <a:latin typeface="Bell MT" panose="02020503060305020303" pitchFamily="18" charset="77"/>
              </a:rPr>
              <a:t>L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evel, you can choose definitions from </a:t>
            </a:r>
            <a:r>
              <a:rPr lang="en-US" sz="1400" dirty="0">
                <a:solidFill>
                  <a:schemeClr val="bg1"/>
                </a:solidFill>
                <a:latin typeface="Bell MT" panose="02020503060305020303" pitchFamily="18" charset="77"/>
              </a:rPr>
              <a:t>the dropdown menu</a:t>
            </a:r>
            <a:endParaRPr lang="en-US" sz="1400" b="0" i="0" u="none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solidFill>
                  <a:schemeClr val="bg1"/>
                </a:solidFill>
                <a:latin typeface="Bell MT" panose="02020503060305020303" pitchFamily="18" charset="77"/>
              </a:rPr>
              <a:t>C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lick on the Members tab and populate the model by clicking this arrow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Use hierarchical layout from the Diagram </a:t>
            </a:r>
            <a:r>
              <a:rPr lang="en-US" sz="1400" dirty="0">
                <a:solidFill>
                  <a:schemeClr val="bg1"/>
                </a:solidFill>
                <a:latin typeface="Bell MT" panose="02020503060305020303" pitchFamily="18" charset="77"/>
              </a:rPr>
              <a:t>M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enu and your CDM is ready!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endParaRPr lang="en-US" sz="1400" b="0" i="0" u="none" strike="noStrike" dirty="0">
              <a:solidFill>
                <a:schemeClr val="accent6"/>
              </a:solidFill>
              <a:effectLst/>
              <a:latin typeface="Bell MT" panose="02020503060305020303" pitchFamily="18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chemeClr val="accent6"/>
              </a:solidFill>
              <a:latin typeface="Bell MT" panose="02020503060305020303" pitchFamily="18" charset="77"/>
            </a:endParaRPr>
          </a:p>
        </p:txBody>
      </p:sp>
      <p:sp>
        <p:nvSpPr>
          <p:cNvPr id="1127" name="Google Shape;1127;p46"/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CDM CDM CDM CDM CDM CDM CDM CDM 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F95EA4F-E7E6-8B7D-7246-903FC6B59C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" t="30548" r="244" b="13349"/>
          <a:stretch/>
        </p:blipFill>
        <p:spPr bwMode="auto">
          <a:xfrm>
            <a:off x="5925670" y="1235436"/>
            <a:ext cx="2369424" cy="1812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EEE085C-B040-0F92-CA8C-84F3F80F6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70" y="3126700"/>
            <a:ext cx="2365852" cy="1941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47"/>
          <p:cNvSpPr txBox="1">
            <a:spLocks noGrp="1"/>
          </p:cNvSpPr>
          <p:nvPr>
            <p:ph type="title"/>
          </p:nvPr>
        </p:nvSpPr>
        <p:spPr>
          <a:xfrm rot="-16748">
            <a:off x="1665420" y="1345599"/>
            <a:ext cx="2586331" cy="8580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S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hows the critical business objects</a:t>
            </a:r>
            <a:endParaRPr dirty="0"/>
          </a:p>
        </p:txBody>
      </p:sp>
      <p:sp>
        <p:nvSpPr>
          <p:cNvPr id="1134" name="Google Shape;1134;p47"/>
          <p:cNvSpPr txBox="1">
            <a:spLocks noGrp="1"/>
          </p:cNvSpPr>
          <p:nvPr>
            <p:ph type="title" idx="2"/>
          </p:nvPr>
        </p:nvSpPr>
        <p:spPr>
          <a:xfrm rot="-15554">
            <a:off x="5869699" y="1344643"/>
            <a:ext cx="2731897" cy="8580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I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nteraction of the business objects with each other</a:t>
            </a:r>
            <a:endParaRPr dirty="0"/>
          </a:p>
        </p:txBody>
      </p:sp>
      <p:sp>
        <p:nvSpPr>
          <p:cNvPr id="1136" name="Google Shape;1136;p47"/>
          <p:cNvSpPr txBox="1">
            <a:spLocks noGrp="1"/>
          </p:cNvSpPr>
          <p:nvPr>
            <p:ph type="title" idx="4"/>
          </p:nvPr>
        </p:nvSpPr>
        <p:spPr>
          <a:xfrm rot="-17548">
            <a:off x="1665419" y="2820536"/>
            <a:ext cx="2586034" cy="8574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S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hows the critical Business Definitions</a:t>
            </a:r>
            <a:endParaRPr dirty="0"/>
          </a:p>
        </p:txBody>
      </p:sp>
      <p:sp>
        <p:nvSpPr>
          <p:cNvPr id="1138" name="Google Shape;1138;p47"/>
          <p:cNvSpPr txBox="1">
            <a:spLocks noGrp="1"/>
          </p:cNvSpPr>
          <p:nvPr>
            <p:ph type="title" idx="9"/>
          </p:nvPr>
        </p:nvSpPr>
        <p:spPr>
          <a:xfrm rot="-16345">
            <a:off x="5869795" y="2773758"/>
            <a:ext cx="2586929" cy="8574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Times New Roman" panose="02020603050405020304" pitchFamily="18" charset="0"/>
              </a:rPr>
              <a:t>P</a:t>
            </a:r>
            <a:r>
              <a:rPr lang="en-US" sz="1800" b="0" i="0" u="none" strike="noStrike" dirty="0">
                <a:effectLst/>
                <a:latin typeface="Times New Roman" panose="02020603050405020304" pitchFamily="18" charset="0"/>
              </a:rPr>
              <a:t>rovide high-level solutions</a:t>
            </a:r>
            <a:endParaRPr dirty="0"/>
          </a:p>
        </p:txBody>
      </p:sp>
      <p:sp>
        <p:nvSpPr>
          <p:cNvPr id="1140" name="Google Shape;1140;p47"/>
          <p:cNvSpPr txBox="1">
            <a:spLocks noGrp="1"/>
          </p:cNvSpPr>
          <p:nvPr>
            <p:ph type="title" idx="15"/>
          </p:nvPr>
        </p:nvSpPr>
        <p:spPr>
          <a:xfrm>
            <a:off x="713250" y="48757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Conceptual Data Model</a:t>
            </a:r>
            <a:endParaRPr dirty="0"/>
          </a:p>
        </p:txBody>
      </p:sp>
      <p:sp>
        <p:nvSpPr>
          <p:cNvPr id="1141" name="Google Shape;1141;p47"/>
          <p:cNvSpPr txBox="1">
            <a:spLocks noGrp="1"/>
          </p:cNvSpPr>
          <p:nvPr>
            <p:ph type="title" idx="6"/>
          </p:nvPr>
        </p:nvSpPr>
        <p:spPr>
          <a:xfrm rot="-17220">
            <a:off x="591568" y="1422459"/>
            <a:ext cx="1137914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42" name="Google Shape;1142;p47"/>
          <p:cNvSpPr txBox="1">
            <a:spLocks noGrp="1"/>
          </p:cNvSpPr>
          <p:nvPr>
            <p:ph type="title" idx="7"/>
          </p:nvPr>
        </p:nvSpPr>
        <p:spPr>
          <a:xfrm rot="-17220">
            <a:off x="591568" y="2897659"/>
            <a:ext cx="1137914" cy="736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143" name="Google Shape;1143;p47"/>
          <p:cNvSpPr txBox="1">
            <a:spLocks noGrp="1"/>
          </p:cNvSpPr>
          <p:nvPr>
            <p:ph type="title" idx="8"/>
          </p:nvPr>
        </p:nvSpPr>
        <p:spPr>
          <a:xfrm rot="-17229">
            <a:off x="4820157" y="1422459"/>
            <a:ext cx="1137314" cy="73680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144" name="Google Shape;1144;p47"/>
          <p:cNvSpPr txBox="1">
            <a:spLocks noGrp="1"/>
          </p:cNvSpPr>
          <p:nvPr>
            <p:ph type="title" idx="14"/>
          </p:nvPr>
        </p:nvSpPr>
        <p:spPr>
          <a:xfrm rot="-17229">
            <a:off x="4820157" y="2897659"/>
            <a:ext cx="1137314" cy="736801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145" name="Google Shape;1145;p47"/>
          <p:cNvSpPr/>
          <p:nvPr/>
        </p:nvSpPr>
        <p:spPr>
          <a:xfrm>
            <a:off x="0" y="466175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CDM CDM CDM CDM CDM CDM CDM CDM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E2B443-5145-4AAC-7219-894E74323DB7}"/>
              </a:ext>
            </a:extLst>
          </p:cNvPr>
          <p:cNvSpPr txBox="1"/>
          <p:nvPr/>
        </p:nvSpPr>
        <p:spPr>
          <a:xfrm>
            <a:off x="3316964" y="1096559"/>
            <a:ext cx="52846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bg1"/>
                </a:solidFill>
                <a:latin typeface="Bell MT" panose="02020503060305020303" pitchFamily="18" charset="77"/>
              </a:rPr>
              <a:t>Why should we make CDM?</a:t>
            </a:r>
            <a:endParaRPr lang="en-US" sz="1400" b="1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5F065C3-EB05-AB47-C5B8-70F6DDF68D55}"/>
              </a:ext>
            </a:extLst>
          </p:cNvPr>
          <p:cNvSpPr txBox="1">
            <a:spLocks/>
          </p:cNvSpPr>
          <p:nvPr/>
        </p:nvSpPr>
        <p:spPr>
          <a:xfrm>
            <a:off x="-75913" y="1883091"/>
            <a:ext cx="4961678" cy="1377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oppins Black"/>
              <a:buNone/>
              <a:defRPr sz="4200" b="0" i="0" u="none" strike="noStrike" cap="none">
                <a:solidFill>
                  <a:schemeClr val="l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algn="ctr"/>
            <a:r>
              <a:rPr lang="en-US" sz="3600" dirty="0"/>
              <a:t>My </a:t>
            </a:r>
            <a:r>
              <a:rPr lang="en-US" sz="3600" dirty="0" err="1"/>
              <a:t>eMovies</a:t>
            </a:r>
            <a:br>
              <a:rPr lang="en-US" sz="3600" dirty="0"/>
            </a:br>
            <a:r>
              <a:rPr lang="en-US" sz="3600" dirty="0"/>
              <a:t>LDM</a:t>
            </a:r>
          </a:p>
        </p:txBody>
      </p:sp>
      <p:sp>
        <p:nvSpPr>
          <p:cNvPr id="11" name="Google Shape;1150;p48">
            <a:extLst>
              <a:ext uri="{FF2B5EF4-FFF2-40B4-BE49-F238E27FC236}">
                <a16:creationId xmlns:a16="http://schemas.microsoft.com/office/drawing/2014/main" id="{7605C1E6-44BD-93A1-A9FE-8B5C420F23F2}"/>
              </a:ext>
            </a:extLst>
          </p:cNvPr>
          <p:cNvSpPr/>
          <p:nvPr/>
        </p:nvSpPr>
        <p:spPr>
          <a:xfrm>
            <a:off x="5312625" y="1069200"/>
            <a:ext cx="3091500" cy="3005100"/>
          </a:xfrm>
          <a:prstGeom prst="ellipse">
            <a:avLst/>
          </a:prstGeom>
          <a:gradFill>
            <a:gsLst>
              <a:gs pos="0">
                <a:schemeClr val="dk2"/>
              </a:gs>
              <a:gs pos="35000">
                <a:schemeClr val="lt2"/>
              </a:gs>
              <a:gs pos="8200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267262-54DD-D3BD-B251-D98F3F0A1F1F}"/>
              </a:ext>
            </a:extLst>
          </p:cNvPr>
          <p:cNvSpPr txBox="1"/>
          <p:nvPr/>
        </p:nvSpPr>
        <p:spPr>
          <a:xfrm>
            <a:off x="3182471" y="10668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Google Shape;1153;p48">
            <a:extLst>
              <a:ext uri="{FF2B5EF4-FFF2-40B4-BE49-F238E27FC236}">
                <a16:creationId xmlns:a16="http://schemas.microsoft.com/office/drawing/2014/main" id="{D3B3E93A-A491-32A2-9068-FE75D1104EFC}"/>
              </a:ext>
            </a:extLst>
          </p:cNvPr>
          <p:cNvPicPr preferRelativeResize="0"/>
          <p:nvPr/>
        </p:nvPicPr>
        <p:blipFill>
          <a:blip r:embed="rId3"/>
          <a:srcRect l="8197" r="8197"/>
          <a:stretch/>
        </p:blipFill>
        <p:spPr>
          <a:xfrm>
            <a:off x="5312625" y="1069200"/>
            <a:ext cx="3091500" cy="3005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25;p46">
            <a:extLst>
              <a:ext uri="{FF2B5EF4-FFF2-40B4-BE49-F238E27FC236}">
                <a16:creationId xmlns:a16="http://schemas.microsoft.com/office/drawing/2014/main" id="{2F2DF5D5-57DE-E74F-E85E-945BF63C8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Data Model</a:t>
            </a:r>
            <a:endParaRPr dirty="0"/>
          </a:p>
        </p:txBody>
      </p:sp>
      <p:sp>
        <p:nvSpPr>
          <p:cNvPr id="12" name="Google Shape;1126;p46">
            <a:extLst>
              <a:ext uri="{FF2B5EF4-FFF2-40B4-BE49-F238E27FC236}">
                <a16:creationId xmlns:a16="http://schemas.microsoft.com/office/drawing/2014/main" id="{A8D0B949-6E64-3EB4-0A4A-FB5A408E12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LDM: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Change “number” to identifier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</a:pPr>
            <a:endParaRPr lang="en-US" b="1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13" name="Google Shape;1127;p46">
            <a:extLst>
              <a:ext uri="{FF2B5EF4-FFF2-40B4-BE49-F238E27FC236}">
                <a16:creationId xmlns:a16="http://schemas.microsoft.com/office/drawing/2014/main" id="{3835B985-CB07-BCDE-072D-B903AC1B269D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LDM LDM LDM LDM LDM LDM LDM LDM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790FC1F0-C49B-48F9-075A-3637A3238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512" y="1395265"/>
            <a:ext cx="2029759" cy="235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25;p46">
            <a:extLst>
              <a:ext uri="{FF2B5EF4-FFF2-40B4-BE49-F238E27FC236}">
                <a16:creationId xmlns:a16="http://schemas.microsoft.com/office/drawing/2014/main" id="{2F2DF5D5-57DE-E74F-E85E-945BF63C8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Data Model</a:t>
            </a:r>
            <a:endParaRPr dirty="0"/>
          </a:p>
        </p:txBody>
      </p:sp>
      <p:sp>
        <p:nvSpPr>
          <p:cNvPr id="12" name="Google Shape;1126;p46">
            <a:extLst>
              <a:ext uri="{FF2B5EF4-FFF2-40B4-BE49-F238E27FC236}">
                <a16:creationId xmlns:a16="http://schemas.microsoft.com/office/drawing/2014/main" id="{A8D0B949-6E64-3EB4-0A4A-FB5A408E12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LDM: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Change “number” to identifier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Delete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irrelevant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columns and add required information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</a:pPr>
            <a:endParaRPr lang="en-US" b="1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13" name="Google Shape;1127;p46">
            <a:extLst>
              <a:ext uri="{FF2B5EF4-FFF2-40B4-BE49-F238E27FC236}">
                <a16:creationId xmlns:a16="http://schemas.microsoft.com/office/drawing/2014/main" id="{3835B985-CB07-BCDE-072D-B903AC1B269D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LDM LDM LDM LDM LDM LDM LDM LDM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428B5D6-862D-E578-BA91-3DCC1CA8B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5246" y="1417945"/>
            <a:ext cx="2032542" cy="235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84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25;p46">
            <a:extLst>
              <a:ext uri="{FF2B5EF4-FFF2-40B4-BE49-F238E27FC236}">
                <a16:creationId xmlns:a16="http://schemas.microsoft.com/office/drawing/2014/main" id="{2F2DF5D5-57DE-E74F-E85E-945BF63C8D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5740" y="605081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Logical Data Model</a:t>
            </a:r>
            <a:endParaRPr dirty="0"/>
          </a:p>
        </p:txBody>
      </p:sp>
      <p:sp>
        <p:nvSpPr>
          <p:cNvPr id="12" name="Google Shape;1126;p46">
            <a:extLst>
              <a:ext uri="{FF2B5EF4-FFF2-40B4-BE49-F238E27FC236}">
                <a16:creationId xmlns:a16="http://schemas.microsoft.com/office/drawing/2014/main" id="{A8D0B949-6E64-3EB4-0A4A-FB5A408E12D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79465" y="1417944"/>
            <a:ext cx="4993704" cy="289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strike="noStrike" dirty="0">
                <a:solidFill>
                  <a:schemeClr val="bg1"/>
                </a:solidFill>
                <a:effectLst/>
                <a:latin typeface="Bell MT" panose="02020503060305020303" pitchFamily="18" charset="77"/>
              </a:rPr>
              <a:t>How did I make modernized LDM: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Change “number” to identifier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Delete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irrelevant</a:t>
            </a: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 columns and add required information</a:t>
            </a:r>
          </a:p>
          <a:p>
            <a:pPr marL="285750" indent="-285750" algn="l">
              <a:buClr>
                <a:schemeClr val="accent2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</a:rPr>
              <a:t>Rearranging the columns</a:t>
            </a:r>
            <a:endParaRPr lang="en-US" sz="18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</a:pPr>
            <a:endParaRPr lang="en-US" sz="1800" b="0" i="0" u="none" strike="noStrike" dirty="0"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</a:pPr>
            <a:endParaRPr lang="en-US" b="1" strike="noStrike" dirty="0">
              <a:solidFill>
                <a:schemeClr val="bg1"/>
              </a:solidFill>
              <a:effectLst/>
              <a:latin typeface="Bell MT" panose="02020503060305020303" pitchFamily="18" charset="77"/>
            </a:endParaRPr>
          </a:p>
        </p:txBody>
      </p:sp>
      <p:sp>
        <p:nvSpPr>
          <p:cNvPr id="13" name="Google Shape;1127;p46">
            <a:extLst>
              <a:ext uri="{FF2B5EF4-FFF2-40B4-BE49-F238E27FC236}">
                <a16:creationId xmlns:a16="http://schemas.microsoft.com/office/drawing/2014/main" id="{3835B985-CB07-BCDE-072D-B903AC1B269D}"/>
              </a:ext>
            </a:extLst>
          </p:cNvPr>
          <p:cNvSpPr/>
          <p:nvPr/>
        </p:nvSpPr>
        <p:spPr>
          <a:xfrm>
            <a:off x="0" y="227401"/>
            <a:ext cx="9143997" cy="3200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en-US" b="1" i="0" dirty="0"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Poppins"/>
              </a:rPr>
              <a:t>LDM LDM LDM LDM LDM LDM LDM LDM</a:t>
            </a:r>
            <a:endParaRPr b="1" i="0" dirty="0"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B25D01-97E7-8BD3-071C-AD69B1C07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265" y="1474334"/>
            <a:ext cx="2624975" cy="219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37922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ing Service Mobile App by Slidesgo">
  <a:themeElements>
    <a:clrScheme name="Simple Light">
      <a:dk1>
        <a:srgbClr val="000000"/>
      </a:dk1>
      <a:lt1>
        <a:srgbClr val="FFFFFF"/>
      </a:lt1>
      <a:dk2>
        <a:srgbClr val="4F2AAD"/>
      </a:dk2>
      <a:lt2>
        <a:srgbClr val="8733FF"/>
      </a:lt2>
      <a:accent1>
        <a:srgbClr val="9A29B5"/>
      </a:accent1>
      <a:accent2>
        <a:srgbClr val="FF31F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584</Words>
  <Application>Microsoft Macintosh PowerPoint</Application>
  <PresentationFormat>On-screen Show (16:9)</PresentationFormat>
  <Paragraphs>114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Bell MT</vt:lpstr>
      <vt:lpstr>Catamaran</vt:lpstr>
      <vt:lpstr>Times New Roman</vt:lpstr>
      <vt:lpstr>Inconsolata</vt:lpstr>
      <vt:lpstr>Poppins Black</vt:lpstr>
      <vt:lpstr>Nunito</vt:lpstr>
      <vt:lpstr>Roboto</vt:lpstr>
      <vt:lpstr>Arial</vt:lpstr>
      <vt:lpstr>Poppins</vt:lpstr>
      <vt:lpstr>Streaming Service Mobile App by Slidesgo</vt:lpstr>
      <vt:lpstr>Data Modeling  with Maheen Naqvi</vt:lpstr>
      <vt:lpstr>3 Musketeers –  Quick View </vt:lpstr>
      <vt:lpstr>My eMovies CDM</vt:lpstr>
      <vt:lpstr>Conceptual Data Model</vt:lpstr>
      <vt:lpstr>Shows the critical business objects</vt:lpstr>
      <vt:lpstr>PowerPoint Presentation</vt:lpstr>
      <vt:lpstr>Logical Data Model</vt:lpstr>
      <vt:lpstr>Logical Data Model</vt:lpstr>
      <vt:lpstr>Logical Data Model</vt:lpstr>
      <vt:lpstr>Logical Data Model</vt:lpstr>
      <vt:lpstr>Logical Data Model</vt:lpstr>
      <vt:lpstr>Logical Data Model</vt:lpstr>
      <vt:lpstr>PowerPoint Presentation</vt:lpstr>
      <vt:lpstr>Physical Data Model</vt:lpstr>
      <vt:lpstr>Physical Data Model</vt:lpstr>
      <vt:lpstr>Physical Data Model</vt:lpstr>
      <vt:lpstr>Physical Data Model</vt:lpstr>
      <vt:lpstr>Physical Data Model</vt:lpstr>
      <vt:lpstr>Physical Data Model</vt:lpstr>
      <vt:lpstr>Here’s a full image of how CDM looks like </vt:lpstr>
      <vt:lpstr>Here’s a full image of how LDM looks like </vt:lpstr>
      <vt:lpstr>Here’s a full image of how PDM looks like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Modeling  with Maheen Naqvi</dc:title>
  <cp:lastModifiedBy>Maheen Naqvi</cp:lastModifiedBy>
  <cp:revision>1</cp:revision>
  <dcterms:modified xsi:type="dcterms:W3CDTF">2022-09-22T03:19:36Z</dcterms:modified>
</cp:coreProperties>
</file>